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3"/>
  </p:notesMasterIdLst>
  <p:sldIdLst>
    <p:sldId id="258" r:id="rId5"/>
    <p:sldId id="302" r:id="rId6"/>
    <p:sldId id="259" r:id="rId7"/>
    <p:sldId id="260" r:id="rId8"/>
    <p:sldId id="303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304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841"/>
    <a:srgbClr val="A50033"/>
    <a:srgbClr val="00A6D7"/>
    <a:srgbClr val="01B8C9"/>
    <a:srgbClr val="0176C2"/>
    <a:srgbClr val="0066A2"/>
    <a:srgbClr val="009B77"/>
    <a:srgbClr val="FFB81C"/>
    <a:srgbClr val="E03C31"/>
    <a:srgbClr val="6F1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0F0"/>
          </a:solidFill>
        </a:fill>
      </a:tcStyle>
    </a:wholeTbl>
    <a:band2H>
      <a:tcTxStyle/>
      <a:tcStyle>
        <a:tcBdr/>
        <a:fill>
          <a:solidFill>
            <a:srgbClr val="E6F0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4CE"/>
          </a:solidFill>
        </a:fill>
      </a:tcStyle>
    </a:wholeTbl>
    <a:band2H>
      <a:tcTxStyle/>
      <a:tcStyle>
        <a:tcBdr/>
        <a:fill>
          <a:solidFill>
            <a:srgbClr val="FBEB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CCCC"/>
          </a:solidFill>
        </a:fill>
      </a:tcStyle>
    </a:wholeTbl>
    <a:band2H>
      <a:tcTxStyle/>
      <a:tcStyle>
        <a:tcBdr/>
        <a:fill>
          <a:solidFill>
            <a:srgbClr val="F4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0"/>
    <p:restoredTop sz="95909"/>
  </p:normalViewPr>
  <p:slideViewPr>
    <p:cSldViewPr snapToGrid="0" snapToObjects="1">
      <p:cViewPr>
        <p:scale>
          <a:sx n="83" d="100"/>
          <a:sy n="83" d="100"/>
        </p:scale>
        <p:origin x="1704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1600" b="0" i="0" u="none" strike="noStrike">
                <a:solidFill>
                  <a:srgbClr val="000000"/>
                </a:solidFill>
                <a:latin typeface="Roboto Slab Bold"/>
              </a:defRPr>
            </a:pPr>
            <a:r>
              <a:rPr lang="en-GB" sz="1600" b="0" i="0" u="none" strike="noStrike" dirty="0">
                <a:solidFill>
                  <a:srgbClr val="000000"/>
                </a:solidFill>
                <a:latin typeface="Roboto Slab Bold"/>
              </a:rPr>
              <a:t>Title</a:t>
            </a:r>
          </a:p>
        </c:rich>
      </c:tx>
      <c:layout>
        <c:manualLayout>
          <c:xMode val="edge"/>
          <c:yMode val="edge"/>
          <c:x val="0.46339418934342586"/>
          <c:y val="7.5334675780119242E-3"/>
          <c:w val="0.1492"/>
          <c:h val="8.2868200000000003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90579"/>
          <c:y val="8.2868200000000003E-2"/>
          <c:w val="0.60953199999999996"/>
          <c:h val="0.812944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Plaats titel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5E1-7646-9082-6EBC4C7D02B9}"/>
              </c:ext>
            </c:extLst>
          </c:dPt>
          <c:dPt>
            <c:idx val="1"/>
            <c:bubble3D val="0"/>
            <c:spPr>
              <a:solidFill>
                <a:srgbClr val="A5003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E1-7646-9082-6EBC4C7D02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05E1-7646-9082-6EBC4C7D02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05E1-7646-9082-6EBC4C7D02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05E1-7646-9082-6EBC4C7D02B9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rgbClr val="FFFFFF"/>
                      </a:solidFill>
                      <a:latin typeface="Roboto Slab Regular Regular"/>
                    </a:defRPr>
                  </a:pPr>
                  <a:endParaRPr lang="en-NL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05E1-7646-9082-6EBC4C7D02B9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rgbClr val="FFFFFF"/>
                      </a:solidFill>
                      <a:latin typeface="Roboto Slab Regular Regular"/>
                    </a:defRPr>
                  </a:pPr>
                  <a:endParaRPr lang="en-NL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05E1-7646-9082-6EBC4C7D02B9}"/>
                </c:ext>
              </c:extLst>
            </c:dLbl>
            <c:dLbl>
              <c:idx val="2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rgbClr val="FFFFFF"/>
                      </a:solidFill>
                      <a:latin typeface="Roboto Slab Regular Regular"/>
                    </a:defRPr>
                  </a:pPr>
                  <a:endParaRPr lang="en-NL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05E1-7646-9082-6EBC4C7D02B9}"/>
                </c:ext>
              </c:extLst>
            </c:dLbl>
            <c:dLbl>
              <c:idx val="3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rgbClr val="FFFFFF"/>
                      </a:solidFill>
                      <a:latin typeface="Roboto Slab Regular Regular"/>
                    </a:defRPr>
                  </a:pPr>
                  <a:endParaRPr lang="en-NL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05E1-7646-9082-6EBC4C7D02B9}"/>
                </c:ext>
              </c:extLst>
            </c:dLbl>
            <c:dLbl>
              <c:idx val="4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rgbClr val="FFFFFF"/>
                      </a:solidFill>
                      <a:latin typeface="Roboto Slab Regular Regular"/>
                    </a:defRPr>
                  </a:pPr>
                  <a:endParaRPr lang="en-NL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05E1-7646-9082-6EBC4C7D02B9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FFFFFF"/>
                    </a:solidFill>
                    <a:latin typeface="Roboto Slab Regular Regular"/>
                  </a:defRPr>
                </a:pPr>
                <a:endParaRPr lang="en-NL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Sheet1!$B$1:$F$1</c:f>
              <c:strCache>
                <c:ptCount val="5"/>
                <c:pt idx="0">
                  <c:v>Onderwerp1</c:v>
                </c:pt>
                <c:pt idx="1">
                  <c:v>Onderwerp2</c:v>
                </c:pt>
                <c:pt idx="2">
                  <c:v>Onderwerp3</c:v>
                </c:pt>
                <c:pt idx="3">
                  <c:v>Onderwerp4</c:v>
                </c:pt>
                <c:pt idx="4">
                  <c:v>Onderwerp5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0.4</c:v>
                </c:pt>
                <c:pt idx="1">
                  <c:v>0.2</c:v>
                </c:pt>
                <c:pt idx="2">
                  <c:v>0.25</c:v>
                </c:pt>
                <c:pt idx="3">
                  <c:v>0.15</c:v>
                </c:pt>
                <c:pt idx="4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5E1-7646-9082-6EBC4C7D02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"/>
          <c:y val="0.95333000000000001"/>
          <c:w val="1"/>
          <c:h val="4.6670400000000001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200" b="0" i="0" u="none" strike="noStrike">
              <a:solidFill>
                <a:srgbClr val="000000"/>
              </a:solidFill>
              <a:latin typeface="Arial"/>
            </a:defRPr>
          </a:pPr>
          <a:endParaRPr lang="en-NL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3.9911799999999997E-2"/>
          <c:y val="2.7331399999999999E-2"/>
          <c:w val="0.95508800000000005"/>
          <c:h val="0.8501950000000000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Onderwerp1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FFFFFF"/>
                    </a:solidFill>
                    <a:latin typeface="Arial"/>
                  </a:defRPr>
                </a:pPr>
                <a:endParaRPr lang="en-N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Sheet1!$A$2:$A$17</c:f>
              <c:strCache>
                <c:ptCount val="16"/>
                <c:pt idx="0">
                  <c:v>&lt;10</c:v>
                </c:pt>
                <c:pt idx="1">
                  <c:v>10 - 24</c:v>
                </c:pt>
                <c:pt idx="2">
                  <c:v>25 - 49</c:v>
                </c:pt>
                <c:pt idx="3">
                  <c:v>50 - 99</c:v>
                </c:pt>
                <c:pt idx="4">
                  <c:v>100 - 149</c:v>
                </c:pt>
                <c:pt idx="5">
                  <c:v>150 - 199</c:v>
                </c:pt>
                <c:pt idx="6">
                  <c:v>200 - 299</c:v>
                </c:pt>
                <c:pt idx="7">
                  <c:v>300 - 399</c:v>
                </c:pt>
                <c:pt idx="8">
                  <c:v>400 - 499</c:v>
                </c:pt>
                <c:pt idx="9">
                  <c:v>500 - 999</c:v>
                </c:pt>
                <c:pt idx="10">
                  <c:v>1000 - 14999</c:v>
                </c:pt>
                <c:pt idx="11">
                  <c:v>2000 - 2999</c:v>
                </c:pt>
                <c:pt idx="12">
                  <c:v>2999 - 3999</c:v>
                </c:pt>
                <c:pt idx="13">
                  <c:v>4000 - 7499</c:v>
                </c:pt>
                <c:pt idx="14">
                  <c:v>7500 - 9999</c:v>
                </c:pt>
                <c:pt idx="15">
                  <c:v>&gt; 10000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3</c:v>
                </c:pt>
                <c:pt idx="5">
                  <c:v>1</c:v>
                </c:pt>
                <c:pt idx="6">
                  <c:v>3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62-EF4A-B662-57DCCDEA93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Onderwerp2</c:v>
                </c:pt>
              </c:strCache>
            </c:strRef>
          </c:tx>
          <c:spPr>
            <a:solidFill>
              <a:srgbClr val="A50033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.#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FFFFFF"/>
                    </a:solidFill>
                    <a:latin typeface="Arial"/>
                  </a:defRPr>
                </a:pPr>
                <a:endParaRPr lang="en-N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Sheet1!$A$2:$A$17</c:f>
              <c:strCache>
                <c:ptCount val="16"/>
                <c:pt idx="0">
                  <c:v>&lt;10</c:v>
                </c:pt>
                <c:pt idx="1">
                  <c:v>10 - 24</c:v>
                </c:pt>
                <c:pt idx="2">
                  <c:v>25 - 49</c:v>
                </c:pt>
                <c:pt idx="3">
                  <c:v>50 - 99</c:v>
                </c:pt>
                <c:pt idx="4">
                  <c:v>100 - 149</c:v>
                </c:pt>
                <c:pt idx="5">
                  <c:v>150 - 199</c:v>
                </c:pt>
                <c:pt idx="6">
                  <c:v>200 - 299</c:v>
                </c:pt>
                <c:pt idx="7">
                  <c:v>300 - 399</c:v>
                </c:pt>
                <c:pt idx="8">
                  <c:v>400 - 499</c:v>
                </c:pt>
                <c:pt idx="9">
                  <c:v>500 - 999</c:v>
                </c:pt>
                <c:pt idx="10">
                  <c:v>1000 - 14999</c:v>
                </c:pt>
                <c:pt idx="11">
                  <c:v>2000 - 2999</c:v>
                </c:pt>
                <c:pt idx="12">
                  <c:v>2999 - 3999</c:v>
                </c:pt>
                <c:pt idx="13">
                  <c:v>4000 - 7499</c:v>
                </c:pt>
                <c:pt idx="14">
                  <c:v>7500 - 9999</c:v>
                </c:pt>
                <c:pt idx="15">
                  <c:v>&gt; 10000</c:v>
                </c:pt>
              </c:strCache>
            </c:strRef>
          </c:cat>
          <c:val>
            <c:numRef>
              <c:f>Sheet1!$C$2:$C$17</c:f>
              <c:numCache>
                <c:formatCode>General</c:formatCode>
                <c:ptCount val="13"/>
                <c:pt idx="0">
                  <c:v>2.5</c:v>
                </c:pt>
                <c:pt idx="1">
                  <c:v>5</c:v>
                </c:pt>
                <c:pt idx="2">
                  <c:v>20</c:v>
                </c:pt>
                <c:pt idx="3">
                  <c:v>17.5</c:v>
                </c:pt>
                <c:pt idx="4">
                  <c:v>22.5</c:v>
                </c:pt>
                <c:pt idx="5">
                  <c:v>12.5</c:v>
                </c:pt>
                <c:pt idx="6">
                  <c:v>15</c:v>
                </c:pt>
                <c:pt idx="7">
                  <c:v>10</c:v>
                </c:pt>
                <c:pt idx="8">
                  <c:v>8</c:v>
                </c:pt>
                <c:pt idx="9">
                  <c:v>9</c:v>
                </c:pt>
                <c:pt idx="11">
                  <c:v>2.5</c:v>
                </c:pt>
                <c:pt idx="12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62-EF4A-B662-57DCCDEA938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Onderwerp4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FFFFFF"/>
                    </a:solidFill>
                    <a:latin typeface="Arial"/>
                  </a:defRPr>
                </a:pPr>
                <a:endParaRPr lang="en-N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Sheet1!$A$2:$A$17</c:f>
              <c:strCache>
                <c:ptCount val="16"/>
                <c:pt idx="0">
                  <c:v>&lt;10</c:v>
                </c:pt>
                <c:pt idx="1">
                  <c:v>10 - 24</c:v>
                </c:pt>
                <c:pt idx="2">
                  <c:v>25 - 49</c:v>
                </c:pt>
                <c:pt idx="3">
                  <c:v>50 - 99</c:v>
                </c:pt>
                <c:pt idx="4">
                  <c:v>100 - 149</c:v>
                </c:pt>
                <c:pt idx="5">
                  <c:v>150 - 199</c:v>
                </c:pt>
                <c:pt idx="6">
                  <c:v>200 - 299</c:v>
                </c:pt>
                <c:pt idx="7">
                  <c:v>300 - 399</c:v>
                </c:pt>
                <c:pt idx="8">
                  <c:v>400 - 499</c:v>
                </c:pt>
                <c:pt idx="9">
                  <c:v>500 - 999</c:v>
                </c:pt>
                <c:pt idx="10">
                  <c:v>1000 - 14999</c:v>
                </c:pt>
                <c:pt idx="11">
                  <c:v>2000 - 2999</c:v>
                </c:pt>
                <c:pt idx="12">
                  <c:v>2999 - 3999</c:v>
                </c:pt>
                <c:pt idx="13">
                  <c:v>4000 - 7499</c:v>
                </c:pt>
                <c:pt idx="14">
                  <c:v>7500 - 9999</c:v>
                </c:pt>
                <c:pt idx="15">
                  <c:v>&gt; 10000</c:v>
                </c:pt>
              </c:strCache>
            </c:strRef>
          </c:cat>
          <c:val>
            <c:numRef>
              <c:f>Sheet1!$D$2:$D$17</c:f>
              <c:numCache>
                <c:formatCode>General</c:formatCode>
                <c:ptCount val="16"/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1</c:v>
                </c:pt>
                <c:pt idx="9">
                  <c:v>7.5</c:v>
                </c:pt>
                <c:pt idx="10">
                  <c:v>5</c:v>
                </c:pt>
                <c:pt idx="11">
                  <c:v>8</c:v>
                </c:pt>
                <c:pt idx="12">
                  <c:v>3</c:v>
                </c:pt>
                <c:pt idx="13">
                  <c:v>2.5</c:v>
                </c:pt>
                <c:pt idx="14">
                  <c:v>2</c:v>
                </c:pt>
                <c:pt idx="1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62-EF4A-B662-57DCCDEA938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Onderwerp3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FFFFFF"/>
                    </a:solidFill>
                    <a:latin typeface="Arial"/>
                  </a:defRPr>
                </a:pPr>
                <a:endParaRPr lang="en-N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Sheet1!$A$2:$A$17</c:f>
              <c:strCache>
                <c:ptCount val="16"/>
                <c:pt idx="0">
                  <c:v>&lt;10</c:v>
                </c:pt>
                <c:pt idx="1">
                  <c:v>10 - 24</c:v>
                </c:pt>
                <c:pt idx="2">
                  <c:v>25 - 49</c:v>
                </c:pt>
                <c:pt idx="3">
                  <c:v>50 - 99</c:v>
                </c:pt>
                <c:pt idx="4">
                  <c:v>100 - 149</c:v>
                </c:pt>
                <c:pt idx="5">
                  <c:v>150 - 199</c:v>
                </c:pt>
                <c:pt idx="6">
                  <c:v>200 - 299</c:v>
                </c:pt>
                <c:pt idx="7">
                  <c:v>300 - 399</c:v>
                </c:pt>
                <c:pt idx="8">
                  <c:v>400 - 499</c:v>
                </c:pt>
                <c:pt idx="9">
                  <c:v>500 - 999</c:v>
                </c:pt>
                <c:pt idx="10">
                  <c:v>1000 - 14999</c:v>
                </c:pt>
                <c:pt idx="11">
                  <c:v>2000 - 2999</c:v>
                </c:pt>
                <c:pt idx="12">
                  <c:v>2999 - 3999</c:v>
                </c:pt>
                <c:pt idx="13">
                  <c:v>4000 - 7499</c:v>
                </c:pt>
                <c:pt idx="14">
                  <c:v>7500 - 9999</c:v>
                </c:pt>
                <c:pt idx="15">
                  <c:v>&gt; 10000</c:v>
                </c:pt>
              </c:strCache>
            </c:strRef>
          </c:cat>
          <c:val>
            <c:numRef>
              <c:f>Sheet1!$E$2:$E$17</c:f>
              <c:numCache>
                <c:formatCode>General</c:formatCode>
                <c:ptCount val="16"/>
                <c:pt idx="0">
                  <c:v>5</c:v>
                </c:pt>
                <c:pt idx="1">
                  <c:v>2</c:v>
                </c:pt>
                <c:pt idx="13">
                  <c:v>4</c:v>
                </c:pt>
                <c:pt idx="14">
                  <c:v>1</c:v>
                </c:pt>
                <c:pt idx="1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C62-EF4A-B662-57DCCDEA93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chemeClr val="accent1"/>
            </a:solidFill>
            <a:prstDash val="solid"/>
            <a:round/>
          </a:ln>
        </c:spPr>
        <c:txPr>
          <a:bodyPr rot="0"/>
          <a:lstStyle/>
          <a:p>
            <a:pPr>
              <a:defRPr sz="800" b="0" i="0" u="none" strike="noStrike">
                <a:solidFill>
                  <a:srgbClr val="000000"/>
                </a:solidFill>
                <a:latin typeface="Arial"/>
              </a:defRPr>
            </a:pPr>
            <a:endParaRPr lang="en-NL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30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.#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000000"/>
                </a:solidFill>
                <a:latin typeface="Arial"/>
              </a:defRPr>
            </a:pPr>
            <a:endParaRPr lang="en-NL"/>
          </a:p>
        </c:txPr>
        <c:crossAx val="2094734552"/>
        <c:crosses val="autoZero"/>
        <c:crossBetween val="between"/>
        <c:majorUnit val="7.5"/>
        <c:minorUnit val="3.7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16538"/>
          <c:y val="0.95109200000000005"/>
          <c:w val="0.67797399999999997"/>
          <c:h val="4.8907800000000001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100" b="0" i="0" u="none" strike="noStrike">
              <a:solidFill>
                <a:srgbClr val="000000"/>
              </a:solidFill>
              <a:latin typeface="Arial"/>
            </a:defRPr>
          </a:pPr>
          <a:endParaRPr lang="en-NL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Shape 3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4" name="Shape 3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56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(Animat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50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18" name="Rechthoek 2"/>
          <p:cNvSpPr/>
          <p:nvPr/>
        </p:nvSpPr>
        <p:spPr>
          <a:xfrm>
            <a:off x="-10751" y="0"/>
            <a:ext cx="12204519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9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Foto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84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-16571" y="972"/>
            <a:ext cx="12197821" cy="6857029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58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0" y="1"/>
            <a:ext cx="12205799" cy="741499"/>
          </a:xfrm>
          <a:prstGeom prst="rect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86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193037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Plaats hier je titel</a:t>
            </a:r>
          </a:p>
        </p:txBody>
      </p:sp>
      <p:sp>
        <p:nvSpPr>
          <p:cNvPr id="15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923439D-ED81-8F4E-876E-3AC665FE03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82698EB-DF9A-B9A1-5123-DC06624E38E2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D8194A1E-C530-5DB6-7941-DE5AB2977655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454F9337-59C7-ED85-3B13-21B865BE09D9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BB569188-9727-0B74-3E00-49E502A09FB2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5061D47B-F8E3-214B-FCD6-5BDCB1755B12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344CA423-AD10-146C-08C7-90A472C5984B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43801D9F-576D-BD53-7A4E-9A51F781F486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E7CF58F4-A6DD-24C7-8F52-AF5D71430E3E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2B915B3E-D446-9E17-90B3-7411C5A477BF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4EBEF205-6CD6-E038-8B19-5DB530791744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BF0C3EB7-B928-34CC-6A6C-54B4AB3A3A2E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433C651A-D1CC-79EB-6CB0-54685A172321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BE23D7B2-58DA-EEA5-31DB-C5885CB58515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5E304332-B7E9-1C15-B8F5-E9787F846F8B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eeld en 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62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38" name="Rechthoek 206"/>
          <p:cNvSpPr/>
          <p:nvPr/>
        </p:nvSpPr>
        <p:spPr>
          <a:xfrm>
            <a:off x="-16403" y="0"/>
            <a:ext cx="12208404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-12032" y="2"/>
            <a:ext cx="6992126" cy="6857997"/>
          </a:xfrm>
          <a:prstGeom prst="rect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40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-2" y="1433"/>
            <a:ext cx="7654745" cy="68565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41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8374743" y="741499"/>
            <a:ext cx="3118757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Plaats hier je titel</a:t>
            </a:r>
          </a:p>
        </p:txBody>
      </p:sp>
      <p:sp>
        <p:nvSpPr>
          <p:cNvPr id="1642" name="Tijdelijke aanduiding voor verticale tekst 2"/>
          <p:cNvSpPr>
            <a:spLocks noGrp="1"/>
          </p:cNvSpPr>
          <p:nvPr>
            <p:ph type="body" sz="quarter" idx="22"/>
          </p:nvPr>
        </p:nvSpPr>
        <p:spPr>
          <a:xfrm>
            <a:off x="8374743" y="1591899"/>
            <a:ext cx="3118758" cy="43564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43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Beeld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(</a:t>
            </a:r>
            <a:r>
              <a:rPr dirty="0" err="1">
                <a:solidFill>
                  <a:schemeClr val="tx1"/>
                </a:solidFill>
              </a:rPr>
              <a:t>Blauw</a:t>
            </a:r>
            <a:r>
              <a:rPr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6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C275FECF-91C0-014F-AC2A-F0151E9740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A0AF1FD-A4E4-CDDF-B00C-3A6304A0A97C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604E87B3-EBB3-14DE-4CFF-EA23C15BC3CA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359DE664-C993-EA8E-B076-3BF397DA4B9B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1BF01717-F737-495A-E5F7-8D6A2FB21ECC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1EEBF35D-8694-0FCE-D393-2DF729D2C975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39CF39B6-0481-A0A0-AC38-2E3B08DD3433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6F53BFC1-5462-99BB-E996-825F9E157A34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1FC6CAA2-8B47-14AA-1B2E-0B5963117245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592B016F-869A-9588-84FE-BADAE6EF0116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4C36351F-2C25-5482-2059-6126BAE278C7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CD408088-793F-1349-7A16-CDA7555F6AC5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672007C5-B447-EF6B-F7C4-61E5CCCED619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29291492-AB06-527D-2BDA-1F8FBDB25A00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96CAB9FA-A511-8E03-395D-7DDCF0DE8884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8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850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1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2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3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4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5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6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7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59" name="Rechthoek 7"/>
          <p:cNvSpPr/>
          <p:nvPr/>
        </p:nvSpPr>
        <p:spPr>
          <a:xfrm>
            <a:off x="-12033" y="0"/>
            <a:ext cx="12192001" cy="537138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0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-600" y="716"/>
            <a:ext cx="12193200" cy="537138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61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Hoofdstuk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702625" y="2770414"/>
            <a:ext cx="6786751" cy="2987465"/>
          </a:xfrm>
          <a:prstGeom prst="rect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  <a:defRPr sz="100">
                <a:solidFill>
                  <a:schemeClr val="accent1"/>
                </a:solidFill>
              </a:defRPr>
            </a:lvl1pPr>
            <a:lvl2pPr marL="280689" indent="-17164">
              <a:buClrTx/>
              <a:defRPr sz="100">
                <a:solidFill>
                  <a:schemeClr val="accent1"/>
                </a:solidFill>
              </a:defRPr>
            </a:lvl2pPr>
            <a:lvl3pPr>
              <a:buClrTx/>
              <a:buFontTx/>
              <a:defRPr sz="100">
                <a:solidFill>
                  <a:schemeClr val="accent1"/>
                </a:solidFill>
              </a:defRPr>
            </a:lvl3pPr>
            <a:lvl4pPr>
              <a:buClrTx/>
              <a:buFontTx/>
              <a:defRPr sz="100">
                <a:solidFill>
                  <a:schemeClr val="accent1"/>
                </a:solidFill>
              </a:defRPr>
            </a:lvl4pPr>
            <a:lvl5pPr marL="16470" indent="-16470">
              <a:buClrTx/>
              <a:buFontTx/>
              <a:defRPr sz="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927" name="Tijdelijke aanduiding voor tekst 78"/>
          <p:cNvSpPr>
            <a:spLocks noGrp="1"/>
          </p:cNvSpPr>
          <p:nvPr>
            <p:ph type="body" sz="half" idx="22" hasCustomPrompt="1"/>
          </p:nvPr>
        </p:nvSpPr>
        <p:spPr>
          <a:xfrm>
            <a:off x="2702627" y="2770414"/>
            <a:ext cx="6514419" cy="2987463"/>
          </a:xfrm>
          <a:prstGeom prst="rect">
            <a:avLst/>
          </a:prstGeom>
          <a:solidFill>
            <a:srgbClr val="ED6841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</a:lstStyle>
          <a:p>
            <a:r>
              <a:rPr dirty="0"/>
              <a:t>  </a:t>
            </a:r>
          </a:p>
        </p:txBody>
      </p:sp>
      <p:sp>
        <p:nvSpPr>
          <p:cNvPr id="1928" name="Tijdelijke aanduiding voor verticale tekst 2"/>
          <p:cNvSpPr>
            <a:spLocks noGrp="1"/>
          </p:cNvSpPr>
          <p:nvPr>
            <p:ph type="body" sz="quarter" idx="23"/>
          </p:nvPr>
        </p:nvSpPr>
        <p:spPr>
          <a:xfrm>
            <a:off x="3086309" y="3917564"/>
            <a:ext cx="6019384" cy="110140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ClrTx/>
              <a:buSzTx/>
              <a:buNone/>
              <a:defRPr sz="34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9" name="Tijdelijke aanduiding voor verticale tekst 2"/>
          <p:cNvSpPr>
            <a:spLocks noGrp="1"/>
          </p:cNvSpPr>
          <p:nvPr>
            <p:ph type="body" sz="quarter" idx="24"/>
          </p:nvPr>
        </p:nvSpPr>
        <p:spPr>
          <a:xfrm>
            <a:off x="5661995" y="3100404"/>
            <a:ext cx="868008" cy="7194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618458">
              <a:spcBef>
                <a:spcPts val="1000"/>
              </a:spcBef>
              <a:buClrTx/>
              <a:buSzTx/>
              <a:buNone/>
              <a:defRPr sz="4300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0" name="Tijdelijke aanduiding voor verticale tekst 2"/>
          <p:cNvSpPr>
            <a:spLocks noGrp="1"/>
          </p:cNvSpPr>
          <p:nvPr>
            <p:ph type="body" sz="quarter" idx="25" hasCustomPrompt="1"/>
          </p:nvPr>
        </p:nvSpPr>
        <p:spPr>
          <a:xfrm>
            <a:off x="3088948" y="5168239"/>
            <a:ext cx="6014106" cy="280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Tx/>
              <a:buSzTx/>
              <a:buNone/>
              <a:defRPr b="1">
                <a:solidFill>
                  <a:srgbClr val="FFFFFF"/>
                </a:solidFill>
              </a:defRPr>
            </a:lvl1pPr>
          </a:lstStyle>
          <a:p>
            <a:r>
              <a:t>Ruimte voor een subtitel</a:t>
            </a:r>
          </a:p>
        </p:txBody>
      </p:sp>
      <p:sp>
        <p:nvSpPr>
          <p:cNvPr id="1931" name="Tijdelijke aanduiding voor tekst 17"/>
          <p:cNvSpPr>
            <a:spLocks noGrp="1"/>
          </p:cNvSpPr>
          <p:nvPr>
            <p:ph type="body" sz="quarter" idx="26" hasCustomPrompt="1"/>
          </p:nvPr>
        </p:nvSpPr>
        <p:spPr>
          <a:xfrm>
            <a:off x="5700000" y="3894066"/>
            <a:ext cx="792001" cy="7201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>
            <a:lvl1pPr marL="0" indent="0" defTabSz="287655">
              <a:spcBef>
                <a:spcPts val="400"/>
              </a:spcBef>
              <a:buClrTx/>
              <a:buSzTx/>
              <a:buNone/>
              <a:defRPr sz="640"/>
            </a:lvl1pPr>
          </a:lstStyle>
          <a:p>
            <a:r>
              <a:t>  </a:t>
            </a:r>
          </a:p>
        </p:txBody>
      </p:sp>
      <p:sp>
        <p:nvSpPr>
          <p:cNvPr id="19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AAC942-5BAC-9435-9389-DC4820C37B85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4E11D886-6670-8FC4-ADCD-8CA0264D0805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5DFB788B-94CB-9CA4-D54F-6E7604E5F9D0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EDF2AF90-D700-093A-E7BA-E407376CE5EE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F81B53CE-AEAF-794D-EBAE-4A6BA5EE1C2D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0CCE56D3-8FD9-7604-FD11-EAE239C244D5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2290181D-3A44-DE1B-8D2D-1CDD6C74CBA5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1305F715-F423-1A4B-2DE1-7427694DD904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7D322812-39F8-5338-B087-813BA5D3A20E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07F1C984-76E8-14ED-86B6-24E1A0561FB6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ED9E5194-82C5-6CEA-9F5E-89871253869D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539723DA-CDB3-69BB-0A78-5DE00A6C2A25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D6738762-31DA-C0EC-0E3D-377DF03E4BCB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E1C304FD-6ED2-09A1-5437-4852701C74D9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97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82" name="Rechthoek 1"/>
          <p:cNvSpPr/>
          <p:nvPr/>
        </p:nvSpPr>
        <p:spPr>
          <a:xfrm>
            <a:off x="-1" y="0"/>
            <a:ext cx="12193769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-12700" y="0"/>
            <a:ext cx="12204700" cy="6858000"/>
          </a:xfrm>
          <a:prstGeom prst="rect">
            <a:avLst/>
          </a:prstGeom>
          <a:solidFill>
            <a:srgbClr val="61A4B4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84" name="Tijdelijke aanduiding voor media 28"/>
          <p:cNvSpPr>
            <a:spLocks noGrp="1"/>
          </p:cNvSpPr>
          <p:nvPr>
            <p:ph type="media" idx="21"/>
          </p:nvPr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lIns="91439" tIns="45719" rIns="91439" bIns="45719"/>
          <a:lstStyle/>
          <a:p>
            <a:r>
              <a:rPr lang="en-US"/>
              <a:t>Click icon to add media</a:t>
            </a:r>
            <a:endParaRPr/>
          </a:p>
        </p:txBody>
      </p:sp>
      <p:sp>
        <p:nvSpPr>
          <p:cNvPr id="19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86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Video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7965BA85-66F7-EE4A-A3DE-81A8E896E9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F31E82E-C746-3C95-68EE-843265A85409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99800DE9-0E64-D0F8-6E9E-5BC9A2DD09BB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25E84482-4645-FB97-EB47-B819272A7AE6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A079DF33-A300-4120-BE11-05823A62F4E4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EAF915D0-8CCF-653C-55D3-40402BF16913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63190B86-9EC6-C1D8-5E39-4238BA6815E6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86452817-87F1-FB29-B19B-7A71C7BFA578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F74E7B65-CDEC-33A1-5742-0C46F0640033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87777934-C0B1-0E0F-DC3E-FC16D841775F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3BC91578-096D-7DD8-BB36-B085A2B9C41D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48A50042-A001-E794-0E4A-3A9273EED45B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4F5FCE59-4C7A-F9A1-D8D9-B3A916DCE776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69EE792D-30F1-8978-532B-B2F1AC5D68B2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4D0A2199-D55B-A541-2C05-5B2D53DA044A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kst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08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98" name="Rechthoek 350"/>
          <p:cNvSpPr/>
          <p:nvPr/>
        </p:nvSpPr>
        <p:spPr>
          <a:xfrm>
            <a:off x="-12032" y="0"/>
            <a:ext cx="4467918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9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Grafiek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66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3147786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Plaats hier je titel</a:t>
            </a:r>
          </a:p>
        </p:txBody>
      </p:sp>
      <p:sp>
        <p:nvSpPr>
          <p:cNvPr id="216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1591900"/>
            <a:ext cx="3147786" cy="43564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Klik hier om een bullet te plaatsen.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2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A06D27-3D8D-4043-8052-2A090E1BA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BACE01-2A95-CECB-D271-A61C846365D2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31F8C455-F065-AD77-F953-E1227F400856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C2795249-C4B5-5A29-E9F6-6727BDBEFD37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7" name="Rechthoek 6">
                <a:extLst>
                  <a:ext uri="{FF2B5EF4-FFF2-40B4-BE49-F238E27FC236}">
                    <a16:creationId xmlns:a16="http://schemas.microsoft.com/office/drawing/2014/main" id="{EB94B492-3CD2-E1D5-AF6F-5ABB805942F4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29">
                <a:extLst>
                  <a:ext uri="{FF2B5EF4-FFF2-40B4-BE49-F238E27FC236}">
                    <a16:creationId xmlns:a16="http://schemas.microsoft.com/office/drawing/2014/main" id="{F0B217E8-756F-E648-4D1A-0655AEEC432F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0">
                <a:extLst>
                  <a:ext uri="{FF2B5EF4-FFF2-40B4-BE49-F238E27FC236}">
                    <a16:creationId xmlns:a16="http://schemas.microsoft.com/office/drawing/2014/main" id="{10A725A3-F4F4-5DA8-88AC-B3D9E7BE28CF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1">
                <a:extLst>
                  <a:ext uri="{FF2B5EF4-FFF2-40B4-BE49-F238E27FC236}">
                    <a16:creationId xmlns:a16="http://schemas.microsoft.com/office/drawing/2014/main" id="{B26A2F7E-7FB0-770D-1B6C-4CFEC736B7B4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2">
                <a:extLst>
                  <a:ext uri="{FF2B5EF4-FFF2-40B4-BE49-F238E27FC236}">
                    <a16:creationId xmlns:a16="http://schemas.microsoft.com/office/drawing/2014/main" id="{DB409652-1C24-663B-B915-751604D6F546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3">
                <a:extLst>
                  <a:ext uri="{FF2B5EF4-FFF2-40B4-BE49-F238E27FC236}">
                    <a16:creationId xmlns:a16="http://schemas.microsoft.com/office/drawing/2014/main" id="{2BDA9536-FA52-0E1E-C754-52C3188B1FF9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4">
                <a:extLst>
                  <a:ext uri="{FF2B5EF4-FFF2-40B4-BE49-F238E27FC236}">
                    <a16:creationId xmlns:a16="http://schemas.microsoft.com/office/drawing/2014/main" id="{BAB14921-C422-87EC-51EC-C4FFC382A61E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7">
                <a:extLst>
                  <a:ext uri="{FF2B5EF4-FFF2-40B4-BE49-F238E27FC236}">
                    <a16:creationId xmlns:a16="http://schemas.microsoft.com/office/drawing/2014/main" id="{0CEBC2E4-C088-41A9-FB0A-A71D0A510B01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8">
                <a:extLst>
                  <a:ext uri="{FF2B5EF4-FFF2-40B4-BE49-F238E27FC236}">
                    <a16:creationId xmlns:a16="http://schemas.microsoft.com/office/drawing/2014/main" id="{C1CE708E-5B61-6349-EEE7-A9B7F571881B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Rechthoek 39">
                <a:extLst>
                  <a:ext uri="{FF2B5EF4-FFF2-40B4-BE49-F238E27FC236}">
                    <a16:creationId xmlns:a16="http://schemas.microsoft.com/office/drawing/2014/main" id="{7A272947-049D-6785-2530-0C3EE77E9BD8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E66A5BFB-F2B5-6599-C28D-41012DBC47DC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32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32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95000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23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34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Grafiek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27FBE3-E4BD-2F9F-B7BE-97A8AB0AF7BE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A5120D3F-9E0E-CF17-DF4A-5519FC0B6AF4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1C6BB9EE-B5F1-F54B-8301-E67A64589E91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60784313-EFF7-3596-D8C6-394E4FCDDFCF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8964D1AC-1C8E-5A73-BD0A-6C2015874191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CC96E591-BB34-68FD-3A67-77B4AAB2996F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A62E076B-23BA-50F1-E981-6CEABE2DF831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F9EF4203-ED1B-965A-1705-5D407D172D13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E4B1C0D1-9959-ACB1-CDF3-C44619849A55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868B1E62-6EB0-1F97-8CDC-3D16D1FC5195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7BE509CF-4F19-F8DA-FB3E-CFE196D1FFA7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9ACA1914-322F-40C2-7712-7D42D997EC02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10F9F35C-5481-F2B9-B9B3-B1AFC6248768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2FCAD7FB-35D9-785C-F945-A146B40CD232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kst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4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50" name="Rechthoek 290"/>
          <p:cNvSpPr/>
          <p:nvPr/>
        </p:nvSpPr>
        <p:spPr>
          <a:xfrm>
            <a:off x="-12032" y="0"/>
            <a:ext cx="4467918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52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Tabel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85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3147786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Plaats hier je titel</a:t>
            </a:r>
          </a:p>
        </p:txBody>
      </p:sp>
      <p:sp>
        <p:nvSpPr>
          <p:cNvPr id="248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1591900"/>
            <a:ext cx="3147786" cy="43564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Klik hier om een bullet te plaatsen.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97" name="Graphic 196">
            <a:extLst>
              <a:ext uri="{FF2B5EF4-FFF2-40B4-BE49-F238E27FC236}">
                <a16:creationId xmlns:a16="http://schemas.microsoft.com/office/drawing/2014/main" id="{626F2F90-4D26-8C4B-A3B7-8C399CF807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1EDF1FC-EDBA-F556-ECBC-CFE36BE659FC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22FAFC8D-B90B-ABD1-FD26-51F797FDD07F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308F295C-8DE2-DAEF-D141-82D60D3D79D3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543952F7-1E3E-F915-E5A4-348DEC557668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8BFE4693-000B-AB1D-1DF7-F32495318183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AA37AEA9-6082-97E1-40F9-EA5156C2BA51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17CB59C9-98C9-FCFC-0F9E-99E7E8C870AB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6209D84D-F73F-7B6A-5B97-893473C64BA7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BB9E4D1E-4204-1ACC-47B4-BBA2185C35D1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DF9DC3B3-DFD3-7EFE-8209-7A0526D0EC3A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7935E1CC-977D-9C9A-F7FC-DC724B16F953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95195681-0A6B-0408-FF2E-D63EC61BE87C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D0053C97-6149-DA5F-607F-1472FCC72821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C0B211A7-6234-95CD-32B2-386528DD37C2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6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650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26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52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Tabel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54BFE2-D481-AF69-A22A-E9E92F4A5346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9D479B56-80F0-4215-4BBF-498C04D835BC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8E05C8D1-64B6-4025-2FA4-4829E6E57C1E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EE76BEA9-47CD-B4C3-EC62-8C2ED7FF0994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1FA33989-22B3-69C1-CDFA-9EF178FA7C38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90C80EDA-0EF7-79FA-192D-8CE97AC65FDB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94C7DA6C-357B-6BB8-4027-598D117518DB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61FC20CD-E1C3-6290-1E15-5D7E3C1330B6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6CB6D2FC-1D79-B38F-AFBB-4B0259468B60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188AF386-5E4A-18DE-7505-E76A054F4909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7BF5166F-239F-0F85-3C68-44A457EE0D91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AB3F056C-35FA-C61A-427C-A31D45D4B738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11846BC5-C0FA-4AA7-A62F-B5BBF0EB14E6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FC54B441-629E-47EF-59DD-4C55FC2D1FCD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091C66-A822-464B-80B7-A8CF7835BC01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1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0" name="Ondertitel 2">
            <a:extLst>
              <a:ext uri="{FF2B5EF4-FFF2-40B4-BE49-F238E27FC236}">
                <a16:creationId xmlns:a16="http://schemas.microsoft.com/office/drawing/2014/main" id="{DCA2E186-C179-48A4-9379-03A230273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grpSp>
        <p:nvGrpSpPr>
          <p:cNvPr id="71" name="Groep 70">
            <a:extLst>
              <a:ext uri="{FF2B5EF4-FFF2-40B4-BE49-F238E27FC236}">
                <a16:creationId xmlns:a16="http://schemas.microsoft.com/office/drawing/2014/main" id="{5BA6ADDA-A3D9-4F53-A15C-EF832D58A10A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70CDFA3A-CBF0-451D-856A-4820DC88F6AA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0F2CA7F3-0C71-4B73-955D-8C282A15765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44DA4C16-C8D1-41C4-83FD-C40B0D77959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DE7F7FF9-5EF0-491D-BD4C-1E24A4181072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343F3D1A-8BC5-42E7-8D9D-5C8679D78453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FD1FC273-C632-4732-A84A-5B6C6EC08D44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0" name="Tijdelijke aanduiding voor tekst 49">
            <a:extLst>
              <a:ext uri="{FF2B5EF4-FFF2-40B4-BE49-F238E27FC236}">
                <a16:creationId xmlns:a16="http://schemas.microsoft.com/office/drawing/2014/main" id="{2ECA0797-017C-7F4F-85C9-1B518C2D7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3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1B8C9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65046F8-6E49-F84F-8653-D5C1E78CC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71195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hoek 21">
            <a:extLst>
              <a:ext uri="{FF2B5EF4-FFF2-40B4-BE49-F238E27FC236}">
                <a16:creationId xmlns:a16="http://schemas.microsoft.com/office/drawing/2014/main" id="{E493D16D-3009-48A7-8CAE-D76DFD02422C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4" name="Tijdelijke aanduiding voor tekst 183">
            <a:extLst>
              <a:ext uri="{FF2B5EF4-FFF2-40B4-BE49-F238E27FC236}">
                <a16:creationId xmlns:a16="http://schemas.microsoft.com/office/drawing/2014/main" id="{53F1B21A-CF3B-6441-A870-5260B9155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" y="-11608"/>
            <a:ext cx="12191998" cy="6869608"/>
          </a:xfrm>
          <a:custGeom>
            <a:avLst/>
            <a:gdLst>
              <a:gd name="connsiteX0" fmla="*/ 3185333 w 12191998"/>
              <a:gd name="connsiteY0" fmla="*/ 0 h 6869608"/>
              <a:gd name="connsiteX1" fmla="*/ 8925946 w 12191998"/>
              <a:gd name="connsiteY1" fmla="*/ 0 h 6869608"/>
              <a:gd name="connsiteX2" fmla="*/ 8948177 w 12191998"/>
              <a:gd name="connsiteY2" fmla="*/ 48565 h 6869608"/>
              <a:gd name="connsiteX3" fmla="*/ 11992586 w 12191998"/>
              <a:gd name="connsiteY3" fmla="*/ 1044578 h 6869608"/>
              <a:gd name="connsiteX4" fmla="*/ 12191998 w 12191998"/>
              <a:gd name="connsiteY4" fmla="*/ 989575 h 6869608"/>
              <a:gd name="connsiteX5" fmla="*/ 12191998 w 12191998"/>
              <a:gd name="connsiteY5" fmla="*/ 6196705 h 6869608"/>
              <a:gd name="connsiteX6" fmla="*/ 11851510 w 12191998"/>
              <a:gd name="connsiteY6" fmla="*/ 6626723 h 6869608"/>
              <a:gd name="connsiteX7" fmla="*/ 11646947 w 12191998"/>
              <a:gd name="connsiteY7" fmla="*/ 6869608 h 6869608"/>
              <a:gd name="connsiteX8" fmla="*/ 6613960 w 12191998"/>
              <a:gd name="connsiteY8" fmla="*/ 6869608 h 6869608"/>
              <a:gd name="connsiteX9" fmla="*/ 6636609 w 12191998"/>
              <a:gd name="connsiteY9" fmla="*/ 6805697 h 6869608"/>
              <a:gd name="connsiteX10" fmla="*/ 7241039 w 12191998"/>
              <a:gd name="connsiteY10" fmla="*/ 4210206 h 6869608"/>
              <a:gd name="connsiteX11" fmla="*/ 7198578 w 12191998"/>
              <a:gd name="connsiteY11" fmla="*/ 3111481 h 6869608"/>
              <a:gd name="connsiteX12" fmla="*/ 6593496 w 12191998"/>
              <a:gd name="connsiteY12" fmla="*/ 3838657 h 6869608"/>
              <a:gd name="connsiteX13" fmla="*/ 1147743 w 12191998"/>
              <a:gd name="connsiteY13" fmla="*/ 4894917 h 6869608"/>
              <a:gd name="connsiteX14" fmla="*/ 3182435 w 12191998"/>
              <a:gd name="connsiteY14" fmla="*/ 5149 h 6869608"/>
              <a:gd name="connsiteX15" fmla="*/ 0 w 12191998"/>
              <a:gd name="connsiteY15" fmla="*/ 0 h 6869608"/>
              <a:gd name="connsiteX16" fmla="*/ 1541390 w 12191998"/>
              <a:gd name="connsiteY16" fmla="*/ 0 h 6869608"/>
              <a:gd name="connsiteX17" fmla="*/ 1224979 w 12191998"/>
              <a:gd name="connsiteY17" fmla="*/ 267087 h 6869608"/>
              <a:gd name="connsiteX18" fmla="*/ 354211 w 12191998"/>
              <a:gd name="connsiteY18" fmla="*/ 947343 h 6869608"/>
              <a:gd name="connsiteX19" fmla="*/ 0 w 12191998"/>
              <a:gd name="connsiteY19" fmla="*/ 1210989 h 686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8" h="6869608">
                <a:moveTo>
                  <a:pt x="3185333" y="0"/>
                </a:moveTo>
                <a:lnTo>
                  <a:pt x="8925946" y="0"/>
                </a:lnTo>
                <a:lnTo>
                  <a:pt x="8948177" y="48565"/>
                </a:lnTo>
                <a:cubicBezTo>
                  <a:pt x="9485809" y="1122949"/>
                  <a:pt x="10723864" y="1348553"/>
                  <a:pt x="11992586" y="1044578"/>
                </a:cubicBezTo>
                <a:lnTo>
                  <a:pt x="12191998" y="989575"/>
                </a:lnTo>
                <a:lnTo>
                  <a:pt x="12191998" y="6196705"/>
                </a:lnTo>
                <a:lnTo>
                  <a:pt x="11851510" y="6626723"/>
                </a:lnTo>
                <a:lnTo>
                  <a:pt x="11646947" y="6869608"/>
                </a:lnTo>
                <a:lnTo>
                  <a:pt x="6613960" y="6869608"/>
                </a:lnTo>
                <a:lnTo>
                  <a:pt x="6636609" y="6805697"/>
                </a:lnTo>
                <a:cubicBezTo>
                  <a:pt x="6886291" y="6046491"/>
                  <a:pt x="7073513" y="5195475"/>
                  <a:pt x="7241039" y="4210206"/>
                </a:cubicBezTo>
                <a:cubicBezTo>
                  <a:pt x="7325965" y="3711264"/>
                  <a:pt x="7331269" y="3159250"/>
                  <a:pt x="7198578" y="3111481"/>
                </a:cubicBezTo>
                <a:cubicBezTo>
                  <a:pt x="7012804" y="3047785"/>
                  <a:pt x="6864186" y="3355642"/>
                  <a:pt x="6593496" y="3838657"/>
                </a:cubicBezTo>
                <a:cubicBezTo>
                  <a:pt x="5579714" y="5590242"/>
                  <a:pt x="2288907" y="7617838"/>
                  <a:pt x="1147743" y="4894917"/>
                </a:cubicBezTo>
                <a:cubicBezTo>
                  <a:pt x="486928" y="3322469"/>
                  <a:pt x="2068305" y="1869445"/>
                  <a:pt x="3182435" y="5149"/>
                </a:cubicBezTo>
                <a:close/>
                <a:moveTo>
                  <a:pt x="0" y="0"/>
                </a:moveTo>
                <a:lnTo>
                  <a:pt x="1541390" y="0"/>
                </a:lnTo>
                <a:lnTo>
                  <a:pt x="1224979" y="267087"/>
                </a:lnTo>
                <a:cubicBezTo>
                  <a:pt x="944161" y="496828"/>
                  <a:pt x="652150" y="722628"/>
                  <a:pt x="354211" y="947343"/>
                </a:cubicBezTo>
                <a:lnTo>
                  <a:pt x="0" y="1210989"/>
                </a:lnTo>
                <a:close/>
              </a:path>
            </a:pathLst>
          </a:custGeom>
          <a:solidFill>
            <a:srgbClr val="01B8C9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98499" y="718513"/>
            <a:ext cx="10798175" cy="5229851"/>
          </a:xfrm>
        </p:spPr>
        <p:txBody>
          <a:bodyPr vert="horz" lIns="0" tIns="0" rIns="0" bIns="0" anchor="ctr" anchorCtr="0"/>
          <a:lstStyle>
            <a:lvl1pPr marL="0" indent="0" algn="ctr">
              <a:buClr>
                <a:schemeClr val="bg1"/>
              </a:buClr>
              <a:buNone/>
              <a:defRPr sz="4400" i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4pPr>
            <a:lvl5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5pPr>
            <a:lvl6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6pPr>
            <a:lvl7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7pPr>
            <a:lvl8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8pPr>
            <a:lvl9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6" name="Graphic 95">
            <a:extLst>
              <a:ext uri="{FF2B5EF4-FFF2-40B4-BE49-F238E27FC236}">
                <a16:creationId xmlns:a16="http://schemas.microsoft.com/office/drawing/2014/main" id="{F0ABF8FD-475B-8344-9393-4BC5BAD9A7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18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7" name="Rechthoek 6"/>
          <p:cNvSpPr/>
          <p:nvPr/>
        </p:nvSpPr>
        <p:spPr>
          <a:xfrm>
            <a:off x="-10751" y="0"/>
            <a:ext cx="12202752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Plaats hier de titel van de presentatie, max. 2 regels"/>
          <p:cNvSpPr txBox="1">
            <a:spLocks noGrp="1"/>
          </p:cNvSpPr>
          <p:nvPr>
            <p:ph type="title" hasCustomPrompt="1"/>
          </p:nvPr>
        </p:nvSpPr>
        <p:spPr>
          <a:xfrm>
            <a:off x="2153412" y="3879851"/>
            <a:ext cx="9358257" cy="16210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800">
                <a:solidFill>
                  <a:srgbClr val="FFFFFF"/>
                </a:solidFill>
              </a:defRPr>
            </a:lvl1pPr>
          </a:lstStyle>
          <a:p>
            <a:r>
              <a:t>Plaats hier de titel van de presentatie, max. 2 regels</a:t>
            </a:r>
          </a:p>
        </p:txBody>
      </p:sp>
      <p:sp>
        <p:nvSpPr>
          <p:cNvPr id="129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Titelpagina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82466" y="5664394"/>
            <a:ext cx="3729204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 algn="r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 algn="r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 algn="r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 algn="r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r>
              <a:t>Naam van de spreker of datum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Tijdelijke aanduiding voor tekst 49"/>
          <p:cNvSpPr>
            <a:spLocks noGrp="1"/>
          </p:cNvSpPr>
          <p:nvPr>
            <p:ph type="body" idx="21" hasCustomPrompt="1"/>
          </p:nvPr>
        </p:nvSpPr>
        <p:spPr>
          <a:xfrm>
            <a:off x="-10752" y="0"/>
            <a:ext cx="12202753" cy="6858000"/>
          </a:xfrm>
          <a:prstGeom prst="rect">
            <a:avLst/>
          </a:prstGeom>
          <a:solidFill>
            <a:srgbClr val="6CC24A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</a:lstStyle>
          <a:p>
            <a:r>
              <a:rPr dirty="0"/>
              <a:t>  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FD562B1-BCC1-B244-96D2-5173AD7012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3D23CA7-B714-F332-A930-4EEABC49D6EE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282F758C-96DE-F79E-CD62-0B2C71EB8DD2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84A1054A-835A-C9BB-159A-809E2EAB0F8B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04144EA5-CF99-EB22-6C4D-97CC3E00AB04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9FA3DBEB-FA6A-A824-8378-185A74F362AD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84CC8CBA-2A39-98BA-EAFD-C34D1DCCF6CD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17B39B0E-5B0D-9927-CB9C-3AB8F125BCF2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87A485E7-0741-2520-D249-49A0FF67384E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2900FD93-92E2-98B0-45A1-C220948BFEE0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D448D5AB-56AC-5B42-0D8E-3443A5F60CD0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85756472-E828-6430-CCC0-6164D5B45FD8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FE1129FB-C814-9D9A-23A2-C699AF1B92EA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4ED0B218-B1D0-83F3-560E-EB4E31E05134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8E3203B8-0FF6-D429-F346-6D8EB1C63F75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664394"/>
            <a:ext cx="5415669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79C7039-4CB9-294D-98BC-738FE5C22E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0" name="Rechthoek 6"/>
          <p:cNvSpPr/>
          <p:nvPr/>
        </p:nvSpPr>
        <p:spPr>
          <a:xfrm>
            <a:off x="-12032" y="-1"/>
            <a:ext cx="12204032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Titelpagina</a:t>
            </a:r>
            <a:r>
              <a:rPr dirty="0">
                <a:solidFill>
                  <a:schemeClr val="tx1"/>
                </a:solidFill>
              </a:rPr>
              <a:t> + </a:t>
            </a:r>
            <a:r>
              <a:rPr dirty="0" err="1">
                <a:solidFill>
                  <a:schemeClr val="tx1"/>
                </a:solidFill>
              </a:rPr>
              <a:t>Beeld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2" name="Tijdelijke aanduiding voor afbeelding 16"/>
          <p:cNvSpPr>
            <a:spLocks noGrp="1"/>
          </p:cNvSpPr>
          <p:nvPr>
            <p:ph type="pic" idx="21"/>
          </p:nvPr>
        </p:nvSpPr>
        <p:spPr>
          <a:xfrm>
            <a:off x="4852465" y="0"/>
            <a:ext cx="7339534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8500" y="4883660"/>
            <a:ext cx="3729203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4" name="Tijdelijke aanduiding voor tekst 20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8" y="1413981"/>
            <a:ext cx="3729206" cy="29254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sz="38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Plaats hier de titel van de presentatie</a:t>
            </a:r>
          </a:p>
        </p:txBody>
      </p:sp>
      <p:sp>
        <p:nvSpPr>
          <p:cNvPr id="255" name="Tijdelijke aanduiding voor tekst 17"/>
          <p:cNvSpPr>
            <a:spLocks noGrp="1"/>
          </p:cNvSpPr>
          <p:nvPr>
            <p:ph type="body" sz="quarter" idx="23" hasCustomPrompt="1"/>
          </p:nvPr>
        </p:nvSpPr>
        <p:spPr>
          <a:xfrm>
            <a:off x="698500" y="5377708"/>
            <a:ext cx="1454400" cy="7201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>
            <a:lvl1pPr marL="0" indent="0" defTabSz="287655">
              <a:spcBef>
                <a:spcPts val="400"/>
              </a:spcBef>
              <a:buClrTx/>
              <a:buSzTx/>
              <a:buNone/>
              <a:defRPr sz="640"/>
            </a:lvl1pPr>
          </a:lstStyle>
          <a:p>
            <a:r>
              <a:t>  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8B2F066-9B7C-C54F-9CB0-80B54583A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611DCFD-0159-AE1A-74A4-6421C93D139C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08F5EF41-2E54-5354-9531-AF622601B9ED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206A86CF-9424-136E-D661-F00A29D2AD5D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FD09A7B4-97BD-AE6D-2D9D-C23E16ED7D86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A5B95626-60F9-2A08-3458-9F401F0C32F5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4205DB2E-CB2B-69A3-102C-E05AC693B9EB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9BEADB96-0737-9487-98CC-51CFA6240793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6709527F-CFBE-58E7-CA48-56B547274A34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C331EC64-2F97-77BC-4526-3A6CFC43AA50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C317057E-4991-CBBD-5019-C8D0E27D7D02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716D2C72-4B24-5382-6C7F-E78749A8B470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8481F94D-DB3E-D629-42F1-9B411934EB0F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3A115000-AE9E-43DD-5A35-BCB2527E32B8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AA5EA87A-1F05-6B5A-62FA-12C5F86B4E6F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1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20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2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Alleen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titel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E6D7CA-9B46-E46C-4222-849038041943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774D29EA-407C-4524-6C19-F737EE7699ED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CC64BF20-4BC3-FA04-C40E-D888551904E9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C4A19F5E-D5B5-6F9D-BE70-820A390364A4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093F9051-E1B6-92A9-8DA0-E47F12B53FDC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2B3B4B1D-DA21-F8F5-C036-D0B299E483E3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AB3007CB-EB9C-A432-8151-C9442B931E40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ACAB154C-089A-A075-1805-29C1C2E70E56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4975C522-E3F7-761C-A193-701C081C30E0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CD620E3A-4A5E-11A5-8454-25937019C344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C0F68169-6A7C-1331-DF1A-C1CAD0E849A5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0B2556FE-2BDA-7278-70CF-4B41F0FBF310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15285EFF-69DC-6DB0-81B1-5EF3809004B0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4A11A2BD-88AD-B54E-F524-3A40D2032849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2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7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1591900"/>
            <a:ext cx="10773500" cy="43564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Klik hier om een bullet te plaatsen.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5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7606E3-5A65-5FC6-0F33-5B19C2F9C37D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39E2278B-0776-BB2D-6677-4E104E3A822A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3ADFB4AB-E027-3F09-C483-BFEAD5D8984E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0C761F62-739D-9655-0498-504DD7E9B272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5BF9CAEB-5882-EB26-8ADA-2832D38D0932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3C1F6A6C-315F-A29A-2454-A4FDE962B3D8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2B102860-4CFC-3DA2-94A0-0275EE0CC171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7B6346ED-FE56-9698-D104-AB68843C7989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523C3F3A-E7FE-8FFD-831B-536D27193C5F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B53881C8-8D0E-1FAA-C91E-877D30464898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0FA222B2-0F79-D9B3-8D69-966428708B28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452459A5-C7E3-423B-467D-1169062E280C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73EC423D-7B54-EAEE-6AA2-4DCA2EBC2959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2EE6D85D-9180-4FFB-4E4B-AEF2E7949CE1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(W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684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5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6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7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8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9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0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1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93" name="Body Level One…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ClrTx/>
              <a:buSzTx/>
              <a:buNone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indent="0" algn="ctr">
              <a:buClrTx/>
              <a:buSzTx/>
              <a:buNone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algn="ctr">
              <a:buClrTx/>
              <a:buFontTx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algn="ctr">
              <a:buClrTx/>
              <a:buFontTx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indent="0" algn="ctr">
              <a:buClrTx/>
              <a:buSzTx/>
              <a:buFontTx/>
              <a:buNone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94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(Wit)</a:t>
            </a:r>
          </a:p>
        </p:txBody>
      </p:sp>
      <p:sp>
        <p:nvSpPr>
          <p:cNvPr id="7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C294A7-9E89-BBF9-ACEC-E1B0EE6C7558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CEDF56E0-65DC-DB14-0424-856A36460EE9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DA52D894-1346-17A2-579D-DDB5A8193E03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69A3717E-4E67-A0CF-0267-55C2CCC39140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FE1FD93E-E718-273C-61F5-49A4BF85536F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8FC0CE83-C6C3-E898-FF2A-7C5D87F3A4C0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6C2C962B-4AFB-BAFA-3387-CC58C2C2E5D8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84C1147C-28F3-5282-C4C1-2965C6BAD438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51A3CB89-269F-4D60-28C8-7436E8344F80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4506FAC0-42D4-ED8F-3ACD-33C65C573E6B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882B984B-E77F-D6E1-438A-F3F3AC0F6936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A304DA1C-F988-B353-D7F2-361D6AAB35C4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9AF57F1C-4D90-9529-9418-7C8287FBB247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60B90420-9BB2-7DBB-B650-04518FE5B6A9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en Beeld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84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58" name="Rechthoek 221"/>
          <p:cNvSpPr/>
          <p:nvPr/>
        </p:nvSpPr>
        <p:spPr>
          <a:xfrm>
            <a:off x="7783149" y="0"/>
            <a:ext cx="4412523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783149" y="0"/>
            <a:ext cx="4412523" cy="6858000"/>
          </a:xfrm>
          <a:prstGeom prst="rect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60" name="Tijdelijke aanduiding voor afbeelding 8"/>
          <p:cNvSpPr>
            <a:spLocks noGrp="1"/>
          </p:cNvSpPr>
          <p:nvPr>
            <p:ph type="pic" sz="half" idx="21"/>
          </p:nvPr>
        </p:nvSpPr>
        <p:spPr>
          <a:xfrm>
            <a:off x="7783149" y="1433"/>
            <a:ext cx="4408851" cy="6856567"/>
          </a:xfrm>
          <a:prstGeom prst="rect">
            <a:avLst/>
          </a:prstGeom>
          <a:solidFill>
            <a:srgbClr val="E03C31"/>
          </a:solidFill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61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705147" y="741499"/>
            <a:ext cx="6322009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862" name="Tijdelijke aanduiding voor verticale tekst 2"/>
          <p:cNvSpPr>
            <a:spLocks noGrp="1"/>
          </p:cNvSpPr>
          <p:nvPr>
            <p:ph type="body" sz="half" idx="22"/>
          </p:nvPr>
        </p:nvSpPr>
        <p:spPr>
          <a:xfrm>
            <a:off x="705145" y="1591899"/>
            <a:ext cx="6321089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3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Beeld</a:t>
            </a:r>
            <a:r>
              <a:rPr dirty="0">
                <a:solidFill>
                  <a:schemeClr val="tx1"/>
                </a:solidFill>
              </a:rPr>
              <a:t> (S)</a:t>
            </a:r>
          </a:p>
        </p:txBody>
      </p:sp>
      <p:sp>
        <p:nvSpPr>
          <p:cNvPr id="8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F43A05-1AEE-4D52-49F8-3290311B02BC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BF1C8A38-2E01-D956-149B-EB84AB090755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C26032A3-3F59-91AD-569E-E9C9BF3BA867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7F26B1E4-270A-1D07-BFD8-BBDEA4A498DA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46EDA3F2-C82D-1DC7-2E6F-1F96205DF234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707959C2-12C5-ACBA-4EB5-5C4443E8987E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0D1E0333-23B5-A446-BCBB-DA3275F1E904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EAA9EC20-1D5B-3F0A-FAFB-A9FC6D2AD796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08A6CBCC-B529-1C49-C013-817E41F5C018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AEEB7B5B-08E4-D314-3194-23B4A68E2C45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FD997151-4E9D-84B1-01A1-DF2600FB1C59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C9DF3530-CDAC-1D69-7A49-162911F75EE3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D56B953E-05E9-952B-EB91-DE0BB6D78D35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E975DC0D-5A34-1AE8-E78D-BF4483A06D9A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en Beeld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06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78" name="Rechthoek 7"/>
          <p:cNvSpPr/>
          <p:nvPr/>
        </p:nvSpPr>
        <p:spPr>
          <a:xfrm>
            <a:off x="6106750" y="0"/>
            <a:ext cx="6084001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106750" y="1"/>
            <a:ext cx="6085250" cy="6854313"/>
          </a:xfrm>
          <a:prstGeom prst="rect">
            <a:avLst/>
          </a:prstGeom>
          <a:solidFill>
            <a:srgbClr val="61A4B4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0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6106750" y="1433"/>
            <a:ext cx="6085250" cy="6856567"/>
          </a:xfrm>
          <a:prstGeom prst="rect">
            <a:avLst/>
          </a:prstGeom>
          <a:solidFill>
            <a:srgbClr val="6F1D76"/>
          </a:solidFill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081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1" y="741499"/>
            <a:ext cx="477408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1082" name="Tijdelijke aanduiding voor verticale tekst 2"/>
          <p:cNvSpPr>
            <a:spLocks noGrp="1"/>
          </p:cNvSpPr>
          <p:nvPr>
            <p:ph type="body" sz="half" idx="22"/>
          </p:nvPr>
        </p:nvSpPr>
        <p:spPr>
          <a:xfrm>
            <a:off x="698501" y="1591899"/>
            <a:ext cx="4773386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3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Beeld</a:t>
            </a:r>
            <a:r>
              <a:rPr dirty="0">
                <a:solidFill>
                  <a:schemeClr val="tx1"/>
                </a:solidFill>
              </a:rPr>
              <a:t> (M)</a:t>
            </a:r>
          </a:p>
        </p:txBody>
      </p:sp>
      <p:sp>
        <p:nvSpPr>
          <p:cNvPr id="10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489AD4-13F1-26CB-35C0-A2FD0CD900A3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E6C85655-B0EB-9803-752F-64146D386296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25284F2C-AF23-FA80-995F-194E2B274DE9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3BE54A20-A4A3-305F-88C0-E515DF7E9F74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9A962F19-9C39-91C4-B1FF-226408715FBB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01E22C6A-D128-72E1-6AEF-0D2FA02C63B7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17CD8EED-16F1-E7F9-F964-6E3157259F7C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C3EE9B62-FA34-ADBF-95E6-746AE7AE58EB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D7EBD013-713A-D6E0-D3E8-5A1CA4B3485C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A701F875-CB4B-57E4-DFCA-189C8255A34E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9B27575D-0AFE-9B8B-FB72-7C1999B66874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23B7BC0B-4B94-B9F1-8393-E806609BAFEC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CE6027B1-4002-4368-B520-7F7ABB256EEF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CD095C5F-AC49-1920-7864-CC092927FFD9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kst en Beeld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28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98" name="Rechthoek 7"/>
          <p:cNvSpPr/>
          <p:nvPr/>
        </p:nvSpPr>
        <p:spPr>
          <a:xfrm>
            <a:off x="4259367" y="0"/>
            <a:ext cx="7934401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259367" y="189167"/>
            <a:ext cx="7932633" cy="6668832"/>
          </a:xfrm>
          <a:prstGeom prst="rect">
            <a:avLst/>
          </a:prstGeom>
          <a:solidFill>
            <a:srgbClr val="00B7D3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rPr dirty="0"/>
              <a:t>  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300" name="Tijdelijke aanduiding voor afbeelding 8"/>
          <p:cNvSpPr>
            <a:spLocks noGrp="1"/>
          </p:cNvSpPr>
          <p:nvPr>
            <p:ph type="pic" idx="21"/>
          </p:nvPr>
        </p:nvSpPr>
        <p:spPr>
          <a:xfrm>
            <a:off x="4304678" y="265339"/>
            <a:ext cx="7932633" cy="6856567"/>
          </a:xfrm>
          <a:prstGeom prst="rect">
            <a:avLst/>
          </a:prstGeom>
        </p:spPr>
        <p:txBody>
          <a:bodyPr lIns="91439" tIns="45719" rIns="91439" bIns="45719"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01" name="Kort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2799444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Korte titel</a:t>
            </a:r>
          </a:p>
        </p:txBody>
      </p:sp>
      <p:sp>
        <p:nvSpPr>
          <p:cNvPr id="1302" name="Tijdelijke aanduiding voor verticale tekst 2"/>
          <p:cNvSpPr>
            <a:spLocks noGrp="1"/>
          </p:cNvSpPr>
          <p:nvPr>
            <p:ph type="body" sz="quarter" idx="22"/>
          </p:nvPr>
        </p:nvSpPr>
        <p:spPr>
          <a:xfrm>
            <a:off x="698499" y="1591899"/>
            <a:ext cx="2799445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03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Beeld</a:t>
            </a:r>
            <a:r>
              <a:rPr dirty="0">
                <a:solidFill>
                  <a:schemeClr val="tx1"/>
                </a:solidFill>
              </a:rPr>
              <a:t> (L)</a:t>
            </a:r>
          </a:p>
        </p:txBody>
      </p:sp>
      <p:sp>
        <p:nvSpPr>
          <p:cNvPr id="13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B759C9-F827-9B6F-6E85-FDFDFA192308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6CA68FF7-4AA1-F908-0970-CB2C5A6A7EB0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D4ACA3D5-77AA-8087-3838-DF77A07D6ACE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E11A0BE8-8891-3432-1612-5FBB4267C619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C39C6F14-6C98-DBBF-292C-4E96A6CB46BB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FE535557-7C4B-472A-F662-D154B5883636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D433CD60-02C9-5873-7AB1-2478F374340E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98493958-D7FF-FD20-E91F-D67D252D941E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1F808DA8-E67E-E51D-40B6-3DE6ABBBBEC5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24482EE9-C3FB-FDD6-CAA6-CBC9F86CB88D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BCB35D4A-B0C5-B1C0-53FE-FC1833DF6744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482DF1B8-2607-6EF7-72E5-FCC412CD4067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07293AC5-4AFF-F889-1809-270F1789882B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30F4B8E6-4FE3-7DBA-66AB-3356D4640C8C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5" name="Rechthoek 6"/>
          <p:cNvSpPr/>
          <p:nvPr/>
        </p:nvSpPr>
        <p:spPr>
          <a:xfrm>
            <a:off x="161518" y="119267"/>
            <a:ext cx="11868965" cy="64082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Logo (</a:t>
            </a:r>
            <a:r>
              <a:rPr dirty="0" err="1">
                <a:solidFill>
                  <a:schemeClr val="tx1"/>
                </a:solidFill>
              </a:rPr>
              <a:t>Animatie</a:t>
            </a:r>
            <a:r>
              <a:rPr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0" name="Freeform 5"/>
          <p:cNvSpPr/>
          <p:nvPr/>
        </p:nvSpPr>
        <p:spPr>
          <a:xfrm>
            <a:off x="4543471" y="3282713"/>
            <a:ext cx="950757" cy="1038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530"/>
                </a:moveTo>
                <a:cubicBezTo>
                  <a:pt x="13838" y="17530"/>
                  <a:pt x="15525" y="15652"/>
                  <a:pt x="15525" y="13148"/>
                </a:cubicBezTo>
                <a:cubicBezTo>
                  <a:pt x="15525" y="0"/>
                  <a:pt x="15525" y="0"/>
                  <a:pt x="15525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13461"/>
                  <a:pt x="21600" y="13461"/>
                  <a:pt x="21600" y="13461"/>
                </a:cubicBezTo>
                <a:cubicBezTo>
                  <a:pt x="21600" y="19096"/>
                  <a:pt x="16538" y="21600"/>
                  <a:pt x="10800" y="21600"/>
                </a:cubicBezTo>
                <a:cubicBezTo>
                  <a:pt x="5062" y="21600"/>
                  <a:pt x="0" y="19096"/>
                  <a:pt x="0" y="13461"/>
                </a:cubicBezTo>
                <a:cubicBezTo>
                  <a:pt x="0" y="0"/>
                  <a:pt x="0" y="0"/>
                  <a:pt x="0" y="0"/>
                </a:cubicBezTo>
                <a:cubicBezTo>
                  <a:pt x="6412" y="0"/>
                  <a:pt x="6412" y="0"/>
                  <a:pt x="6412" y="0"/>
                </a:cubicBezTo>
                <a:cubicBezTo>
                  <a:pt x="6412" y="13148"/>
                  <a:pt x="6412" y="13148"/>
                  <a:pt x="6412" y="13148"/>
                </a:cubicBezTo>
                <a:cubicBezTo>
                  <a:pt x="6412" y="15652"/>
                  <a:pt x="7762" y="17530"/>
                  <a:pt x="10800" y="1753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Freeform 6"/>
          <p:cNvSpPr/>
          <p:nvPr/>
        </p:nvSpPr>
        <p:spPr>
          <a:xfrm>
            <a:off x="3518892" y="3282713"/>
            <a:ext cx="892593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79" y="21600"/>
                </a:moveTo>
                <a:lnTo>
                  <a:pt x="14400" y="21600"/>
                </a:lnTo>
                <a:lnTo>
                  <a:pt x="14400" y="4215"/>
                </a:lnTo>
                <a:lnTo>
                  <a:pt x="21600" y="4215"/>
                </a:lnTo>
                <a:lnTo>
                  <a:pt x="21600" y="0"/>
                </a:lnTo>
                <a:lnTo>
                  <a:pt x="0" y="0"/>
                </a:lnTo>
                <a:lnTo>
                  <a:pt x="0" y="4215"/>
                </a:lnTo>
                <a:lnTo>
                  <a:pt x="7579" y="4215"/>
                </a:lnTo>
                <a:lnTo>
                  <a:pt x="7579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Freeform 7"/>
          <p:cNvSpPr/>
          <p:nvPr/>
        </p:nvSpPr>
        <p:spPr>
          <a:xfrm>
            <a:off x="3790419" y="2276031"/>
            <a:ext cx="943961" cy="946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5" h="21600" extrusionOk="0">
                <a:moveTo>
                  <a:pt x="15162" y="12000"/>
                </a:moveTo>
                <a:cubicBezTo>
                  <a:pt x="13573" y="12343"/>
                  <a:pt x="11985" y="12000"/>
                  <a:pt x="11985" y="9943"/>
                </a:cubicBezTo>
                <a:cubicBezTo>
                  <a:pt x="11985" y="6857"/>
                  <a:pt x="18973" y="4114"/>
                  <a:pt x="19926" y="1371"/>
                </a:cubicBezTo>
                <a:cubicBezTo>
                  <a:pt x="20244" y="686"/>
                  <a:pt x="20244" y="0"/>
                  <a:pt x="19926" y="0"/>
                </a:cubicBezTo>
                <a:cubicBezTo>
                  <a:pt x="19609" y="0"/>
                  <a:pt x="19926" y="343"/>
                  <a:pt x="19291" y="1029"/>
                </a:cubicBezTo>
                <a:cubicBezTo>
                  <a:pt x="16432" y="4114"/>
                  <a:pt x="11668" y="4114"/>
                  <a:pt x="8173" y="5829"/>
                </a:cubicBezTo>
                <a:cubicBezTo>
                  <a:pt x="5632" y="6857"/>
                  <a:pt x="-1356" y="10629"/>
                  <a:pt x="232" y="18514"/>
                </a:cubicBezTo>
                <a:cubicBezTo>
                  <a:pt x="232" y="18857"/>
                  <a:pt x="550" y="20229"/>
                  <a:pt x="868" y="20229"/>
                </a:cubicBezTo>
                <a:cubicBezTo>
                  <a:pt x="868" y="20229"/>
                  <a:pt x="868" y="19543"/>
                  <a:pt x="868" y="18514"/>
                </a:cubicBezTo>
                <a:cubicBezTo>
                  <a:pt x="868" y="13714"/>
                  <a:pt x="6268" y="12343"/>
                  <a:pt x="7856" y="9257"/>
                </a:cubicBezTo>
                <a:cubicBezTo>
                  <a:pt x="8173" y="8914"/>
                  <a:pt x="8491" y="8571"/>
                  <a:pt x="8491" y="8571"/>
                </a:cubicBezTo>
                <a:cubicBezTo>
                  <a:pt x="8491" y="8914"/>
                  <a:pt x="8491" y="8914"/>
                  <a:pt x="8491" y="9257"/>
                </a:cubicBezTo>
                <a:cubicBezTo>
                  <a:pt x="7856" y="12000"/>
                  <a:pt x="5315" y="13371"/>
                  <a:pt x="6268" y="15429"/>
                </a:cubicBezTo>
                <a:cubicBezTo>
                  <a:pt x="6903" y="17829"/>
                  <a:pt x="9762" y="15771"/>
                  <a:pt x="10397" y="14400"/>
                </a:cubicBezTo>
                <a:cubicBezTo>
                  <a:pt x="10715" y="14057"/>
                  <a:pt x="10715" y="13714"/>
                  <a:pt x="11032" y="13714"/>
                </a:cubicBezTo>
                <a:cubicBezTo>
                  <a:pt x="11032" y="13714"/>
                  <a:pt x="11032" y="14400"/>
                  <a:pt x="11032" y="14743"/>
                </a:cubicBezTo>
                <a:cubicBezTo>
                  <a:pt x="10397" y="17486"/>
                  <a:pt x="10079" y="18857"/>
                  <a:pt x="8173" y="20571"/>
                </a:cubicBezTo>
                <a:cubicBezTo>
                  <a:pt x="7538" y="20914"/>
                  <a:pt x="6585" y="21257"/>
                  <a:pt x="6585" y="21600"/>
                </a:cubicBezTo>
                <a:cubicBezTo>
                  <a:pt x="6585" y="21600"/>
                  <a:pt x="7220" y="21600"/>
                  <a:pt x="7538" y="21600"/>
                </a:cubicBezTo>
                <a:cubicBezTo>
                  <a:pt x="12303" y="21257"/>
                  <a:pt x="16432" y="15086"/>
                  <a:pt x="17703" y="10971"/>
                </a:cubicBezTo>
                <a:cubicBezTo>
                  <a:pt x="17703" y="10629"/>
                  <a:pt x="17703" y="10286"/>
                  <a:pt x="17703" y="10286"/>
                </a:cubicBezTo>
                <a:cubicBezTo>
                  <a:pt x="17385" y="9943"/>
                  <a:pt x="17385" y="10286"/>
                  <a:pt x="17068" y="10629"/>
                </a:cubicBezTo>
                <a:cubicBezTo>
                  <a:pt x="16432" y="10971"/>
                  <a:pt x="15797" y="11657"/>
                  <a:pt x="15162" y="120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" name="Freeform 8"/>
          <p:cNvSpPr/>
          <p:nvPr/>
        </p:nvSpPr>
        <p:spPr>
          <a:xfrm>
            <a:off x="6713432" y="3569060"/>
            <a:ext cx="624144" cy="75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29" y="9072"/>
                </a:moveTo>
                <a:cubicBezTo>
                  <a:pt x="4629" y="5616"/>
                  <a:pt x="6686" y="3024"/>
                  <a:pt x="10800" y="3024"/>
                </a:cubicBezTo>
                <a:cubicBezTo>
                  <a:pt x="14914" y="3024"/>
                  <a:pt x="16971" y="5616"/>
                  <a:pt x="16971" y="9072"/>
                </a:cubicBezTo>
                <a:lnTo>
                  <a:pt x="4629" y="9072"/>
                </a:lnTo>
                <a:close/>
                <a:moveTo>
                  <a:pt x="21600" y="11664"/>
                </a:moveTo>
                <a:cubicBezTo>
                  <a:pt x="21600" y="9504"/>
                  <a:pt x="21600" y="9504"/>
                  <a:pt x="21600" y="9504"/>
                </a:cubicBezTo>
                <a:cubicBezTo>
                  <a:pt x="21600" y="3888"/>
                  <a:pt x="18000" y="0"/>
                  <a:pt x="10800" y="0"/>
                </a:cubicBezTo>
                <a:cubicBezTo>
                  <a:pt x="3600" y="0"/>
                  <a:pt x="0" y="5184"/>
                  <a:pt x="0" y="10800"/>
                </a:cubicBezTo>
                <a:cubicBezTo>
                  <a:pt x="0" y="16848"/>
                  <a:pt x="3086" y="21600"/>
                  <a:pt x="10800" y="21600"/>
                </a:cubicBezTo>
                <a:cubicBezTo>
                  <a:pt x="16457" y="21600"/>
                  <a:pt x="20571" y="19008"/>
                  <a:pt x="21086" y="14688"/>
                </a:cubicBezTo>
                <a:cubicBezTo>
                  <a:pt x="16457" y="14688"/>
                  <a:pt x="16457" y="14688"/>
                  <a:pt x="16457" y="14688"/>
                </a:cubicBezTo>
                <a:cubicBezTo>
                  <a:pt x="15943" y="17712"/>
                  <a:pt x="14400" y="18576"/>
                  <a:pt x="10800" y="18576"/>
                </a:cubicBezTo>
                <a:cubicBezTo>
                  <a:pt x="6171" y="18576"/>
                  <a:pt x="4629" y="15120"/>
                  <a:pt x="4629" y="11664"/>
                </a:cubicBezTo>
                <a:lnTo>
                  <a:pt x="21600" y="1166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 9"/>
          <p:cNvSpPr/>
          <p:nvPr/>
        </p:nvSpPr>
        <p:spPr>
          <a:xfrm>
            <a:off x="7500883" y="3282713"/>
            <a:ext cx="118566" cy="10089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Freeform 10"/>
          <p:cNvSpPr/>
          <p:nvPr/>
        </p:nvSpPr>
        <p:spPr>
          <a:xfrm>
            <a:off x="7767094" y="3269291"/>
            <a:ext cx="447416" cy="102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00"/>
                </a:moveTo>
                <a:cubicBezTo>
                  <a:pt x="12960" y="8894"/>
                  <a:pt x="12960" y="8894"/>
                  <a:pt x="12960" y="8894"/>
                </a:cubicBezTo>
                <a:cubicBezTo>
                  <a:pt x="20880" y="8894"/>
                  <a:pt x="20880" y="8894"/>
                  <a:pt x="20880" y="8894"/>
                </a:cubicBezTo>
                <a:cubicBezTo>
                  <a:pt x="20880" y="6988"/>
                  <a:pt x="20880" y="6988"/>
                  <a:pt x="20880" y="6988"/>
                </a:cubicBezTo>
                <a:cubicBezTo>
                  <a:pt x="12960" y="6988"/>
                  <a:pt x="12960" y="6988"/>
                  <a:pt x="12960" y="6988"/>
                </a:cubicBezTo>
                <a:cubicBezTo>
                  <a:pt x="12960" y="4447"/>
                  <a:pt x="12960" y="4447"/>
                  <a:pt x="12960" y="4447"/>
                </a:cubicBezTo>
                <a:cubicBezTo>
                  <a:pt x="12960" y="2859"/>
                  <a:pt x="15120" y="2541"/>
                  <a:pt x="18720" y="2541"/>
                </a:cubicBezTo>
                <a:cubicBezTo>
                  <a:pt x="19440" y="2541"/>
                  <a:pt x="20880" y="2541"/>
                  <a:pt x="21600" y="2541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0160" y="0"/>
                  <a:pt x="18720" y="0"/>
                  <a:pt x="17280" y="0"/>
                </a:cubicBezTo>
                <a:cubicBezTo>
                  <a:pt x="10800" y="0"/>
                  <a:pt x="6480" y="1271"/>
                  <a:pt x="6480" y="4129"/>
                </a:cubicBezTo>
                <a:cubicBezTo>
                  <a:pt x="6480" y="6988"/>
                  <a:pt x="6480" y="6988"/>
                  <a:pt x="6480" y="6988"/>
                </a:cubicBezTo>
                <a:cubicBezTo>
                  <a:pt x="0" y="6988"/>
                  <a:pt x="0" y="6988"/>
                  <a:pt x="0" y="6988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6480" y="8894"/>
                  <a:pt x="6480" y="8894"/>
                  <a:pt x="6480" y="8894"/>
                </a:cubicBezTo>
                <a:cubicBezTo>
                  <a:pt x="6480" y="21600"/>
                  <a:pt x="6480" y="21600"/>
                  <a:pt x="6480" y="21600"/>
                </a:cubicBezTo>
                <a:lnTo>
                  <a:pt x="1296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reeform 11"/>
          <p:cNvSpPr/>
          <p:nvPr/>
        </p:nvSpPr>
        <p:spPr>
          <a:xfrm>
            <a:off x="8272673" y="3403515"/>
            <a:ext cx="400437" cy="91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603"/>
                </a:moveTo>
                <a:cubicBezTo>
                  <a:pt x="0" y="6728"/>
                  <a:pt x="0" y="6728"/>
                  <a:pt x="0" y="6728"/>
                </a:cubicBezTo>
                <a:cubicBezTo>
                  <a:pt x="6400" y="6728"/>
                  <a:pt x="6400" y="6728"/>
                  <a:pt x="6400" y="6728"/>
                </a:cubicBezTo>
                <a:cubicBezTo>
                  <a:pt x="6400" y="17351"/>
                  <a:pt x="6400" y="17351"/>
                  <a:pt x="6400" y="17351"/>
                </a:cubicBezTo>
                <a:cubicBezTo>
                  <a:pt x="6400" y="19475"/>
                  <a:pt x="6400" y="21600"/>
                  <a:pt x="16800" y="21600"/>
                </a:cubicBezTo>
                <a:cubicBezTo>
                  <a:pt x="18400" y="21600"/>
                  <a:pt x="20000" y="21246"/>
                  <a:pt x="21600" y="21246"/>
                </a:cubicBezTo>
                <a:cubicBezTo>
                  <a:pt x="21600" y="18767"/>
                  <a:pt x="21600" y="18767"/>
                  <a:pt x="21600" y="18767"/>
                </a:cubicBezTo>
                <a:cubicBezTo>
                  <a:pt x="20800" y="19121"/>
                  <a:pt x="19200" y="19121"/>
                  <a:pt x="17600" y="19121"/>
                </a:cubicBezTo>
                <a:cubicBezTo>
                  <a:pt x="15200" y="19121"/>
                  <a:pt x="13600" y="18413"/>
                  <a:pt x="13600" y="17351"/>
                </a:cubicBezTo>
                <a:cubicBezTo>
                  <a:pt x="13600" y="6728"/>
                  <a:pt x="13600" y="6728"/>
                  <a:pt x="13600" y="6728"/>
                </a:cubicBezTo>
                <a:cubicBezTo>
                  <a:pt x="21600" y="6728"/>
                  <a:pt x="21600" y="6728"/>
                  <a:pt x="21600" y="6728"/>
                </a:cubicBezTo>
                <a:cubicBezTo>
                  <a:pt x="21600" y="4603"/>
                  <a:pt x="21600" y="4603"/>
                  <a:pt x="21600" y="4603"/>
                </a:cubicBezTo>
                <a:cubicBezTo>
                  <a:pt x="13600" y="4603"/>
                  <a:pt x="13600" y="4603"/>
                  <a:pt x="13600" y="4603"/>
                </a:cubicBezTo>
                <a:cubicBezTo>
                  <a:pt x="13600" y="0"/>
                  <a:pt x="13600" y="0"/>
                  <a:pt x="13600" y="0"/>
                </a:cubicBezTo>
                <a:cubicBezTo>
                  <a:pt x="6400" y="1062"/>
                  <a:pt x="6400" y="1062"/>
                  <a:pt x="6400" y="1062"/>
                </a:cubicBezTo>
                <a:cubicBezTo>
                  <a:pt x="6400" y="4603"/>
                  <a:pt x="6400" y="4603"/>
                  <a:pt x="6400" y="4603"/>
                </a:cubicBezTo>
                <a:lnTo>
                  <a:pt x="0" y="460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" name="Freeform 12"/>
          <p:cNvSpPr/>
          <p:nvPr/>
        </p:nvSpPr>
        <p:spPr>
          <a:xfrm>
            <a:off x="5776098" y="3282713"/>
            <a:ext cx="803111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9200" y="21600"/>
                  <a:pt x="9200" y="21600"/>
                  <a:pt x="9200" y="21600"/>
                </a:cubicBezTo>
                <a:cubicBezTo>
                  <a:pt x="20400" y="21600"/>
                  <a:pt x="21600" y="13863"/>
                  <a:pt x="21600" y="10961"/>
                </a:cubicBezTo>
                <a:cubicBezTo>
                  <a:pt x="21600" y="8060"/>
                  <a:pt x="20400" y="0"/>
                  <a:pt x="9200" y="0"/>
                </a:cubicBezTo>
                <a:cubicBezTo>
                  <a:pt x="0" y="0"/>
                  <a:pt x="0" y="0"/>
                  <a:pt x="0" y="0"/>
                </a:cubicBezTo>
                <a:lnTo>
                  <a:pt x="0" y="21600"/>
                </a:lnTo>
                <a:close/>
                <a:moveTo>
                  <a:pt x="3600" y="2579"/>
                </a:moveTo>
                <a:cubicBezTo>
                  <a:pt x="9200" y="2579"/>
                  <a:pt x="9200" y="2579"/>
                  <a:pt x="9200" y="2579"/>
                </a:cubicBezTo>
                <a:cubicBezTo>
                  <a:pt x="15200" y="2579"/>
                  <a:pt x="18000" y="6448"/>
                  <a:pt x="18000" y="10961"/>
                </a:cubicBezTo>
                <a:cubicBezTo>
                  <a:pt x="18000" y="15475"/>
                  <a:pt x="15200" y="19021"/>
                  <a:pt x="9200" y="19021"/>
                </a:cubicBezTo>
                <a:cubicBezTo>
                  <a:pt x="3600" y="19021"/>
                  <a:pt x="3600" y="19021"/>
                  <a:pt x="3600" y="19021"/>
                </a:cubicBezTo>
                <a:lnTo>
                  <a:pt x="3600" y="25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endParaRPr dirty="0"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1A80FD-2CA8-17DE-01B0-6834BDEB2B59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6E531BAD-BA54-79AF-6F09-ECD85125907A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33E21D9E-B033-D6A4-2D4E-E7C3BC29BE32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DA896D7E-3E7D-EA59-E08E-7F161441EE28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27E43984-F384-F21F-8469-814149357BE3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9B9CBF6C-D7DD-1FBA-8852-88B5A45D4E85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95ED7A00-2015-D1DF-BDC2-BA453CBE00A3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A72B6209-AB0F-2555-7997-A009584D9170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A3F1C66E-0988-F08B-6891-5B3CEE7B4D23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CECB7149-7397-4F1A-9988-31CC388F30A3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12E5B67E-9451-EB66-CA14-C55DA04B2979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D53BE5A4-4F6E-F73A-9845-474C05C13CDA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93657350-B9B4-CCAE-FD7B-7396D49059F9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B25C5D61-CA3C-BBBC-335F-C9BEC78AA089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72" r:id="rId18"/>
    <p:sldLayoutId id="2147483673" r:id="rId19"/>
    <p:sldLayoutId id="2147483674" r:id="rId20"/>
  </p:sldLayoutIdLst>
  <p:transition spd="med"/>
  <p:hf sldNum="0"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9pPr>
    </p:titleStyle>
    <p:bodyStyle>
      <a:lvl1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38162" marR="0" indent="-274638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rabi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lphaL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Text Placeholder 13"/>
          <p:cNvSpPr txBox="1">
            <a:spLocks noGrp="1"/>
          </p:cNvSpPr>
          <p:nvPr>
            <p:ph type="body" idx="1"/>
          </p:nvPr>
        </p:nvSpPr>
        <p:spPr>
          <a:xfrm>
            <a:off x="-12032" y="2"/>
            <a:ext cx="12204033" cy="6857997"/>
          </a:xfrm>
          <a:prstGeom prst="rect">
            <a:avLst/>
          </a:prstGeom>
          <a:noFill/>
        </p:spPr>
        <p:txBody>
          <a:bodyPr/>
          <a:lstStyle/>
          <a:p>
            <a:pPr marL="263525" indent="-263525">
              <a:buClr>
                <a:schemeClr val="accent1"/>
              </a:buClr>
              <a:buSzPct val="100000"/>
              <a:buChar char="▪"/>
            </a:pPr>
            <a:endParaRPr/>
          </a:p>
        </p:txBody>
      </p:sp>
      <p:grpSp>
        <p:nvGrpSpPr>
          <p:cNvPr id="3202" name="Text Placeholder 20"/>
          <p:cNvGrpSpPr/>
          <p:nvPr/>
        </p:nvGrpSpPr>
        <p:grpSpPr>
          <a:xfrm>
            <a:off x="-1" y="1"/>
            <a:ext cx="12205800" cy="741500"/>
            <a:chOff x="0" y="0"/>
            <a:chExt cx="12205798" cy="741498"/>
          </a:xfrm>
        </p:grpSpPr>
        <p:sp>
          <p:nvSpPr>
            <p:cNvPr id="3200" name="Rectangle"/>
            <p:cNvSpPr/>
            <p:nvPr/>
          </p:nvSpPr>
          <p:spPr>
            <a:xfrm>
              <a:off x="-1" y="0"/>
              <a:ext cx="12205800" cy="7415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719137">
                <a:lnSpc>
                  <a:spcPct val="90000"/>
                </a:lnSpc>
                <a:spcBef>
                  <a:spcPts val="1200"/>
                </a:spcBef>
                <a:defRPr sz="1600"/>
              </a:pPr>
              <a:endParaRPr/>
            </a:p>
          </p:txBody>
        </p:sp>
        <p:sp>
          <p:nvSpPr>
            <p:cNvPr id="3201" name="Rectangle"/>
            <p:cNvSpPr txBox="1"/>
            <p:nvPr/>
          </p:nvSpPr>
          <p:spPr>
            <a:xfrm>
              <a:off x="-1" y="0"/>
              <a:ext cx="12205800" cy="74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rmAutofit/>
            </a:bodyPr>
            <a:lstStyle>
              <a:lvl1pPr defTabSz="719137">
                <a:lnSpc>
                  <a:spcPct val="90000"/>
                </a:lnSpc>
                <a:spcBef>
                  <a:spcPts val="1200"/>
                </a:spcBef>
                <a:defRPr sz="1600"/>
              </a:lvl1pPr>
            </a:lstStyle>
            <a:p>
              <a:r>
                <a:t> </a:t>
              </a:r>
            </a:p>
          </p:txBody>
        </p:sp>
      </p:grpSp>
      <p:sp>
        <p:nvSpPr>
          <p:cNvPr id="3203" name="Titel 7"/>
          <p:cNvSpPr txBox="1">
            <a:spLocks noGrp="1"/>
          </p:cNvSpPr>
          <p:nvPr>
            <p:ph type="title"/>
          </p:nvPr>
        </p:nvSpPr>
        <p:spPr>
          <a:xfrm>
            <a:off x="698499" y="193037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dirty="0"/>
          </a:p>
        </p:txBody>
      </p:sp>
      <p:grpSp>
        <p:nvGrpSpPr>
          <p:cNvPr id="3206" name="Tijdelijke aanduiding voor afbeelding 16"/>
          <p:cNvGrpSpPr/>
          <p:nvPr/>
        </p:nvGrpSpPr>
        <p:grpSpPr>
          <a:xfrm>
            <a:off x="-21772" y="683437"/>
            <a:ext cx="12227570" cy="6174565"/>
            <a:chOff x="0" y="0"/>
            <a:chExt cx="12227569" cy="6174563"/>
          </a:xfrm>
        </p:grpSpPr>
        <p:sp>
          <p:nvSpPr>
            <p:cNvPr id="3204" name="Rectangle"/>
            <p:cNvSpPr/>
            <p:nvPr/>
          </p:nvSpPr>
          <p:spPr>
            <a:xfrm>
              <a:off x="0" y="0"/>
              <a:ext cx="12227570" cy="6174564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205" name="image15.png" descr="image15.png"/>
            <p:cNvPicPr>
              <a:picLocks noChangeAspect="1"/>
            </p:cNvPicPr>
            <p:nvPr/>
          </p:nvPicPr>
          <p:blipFill>
            <a:blip r:embed="rId2"/>
            <a:srcRect t="32" b="10318"/>
            <a:stretch>
              <a:fillRect/>
            </a:stretch>
          </p:blipFill>
          <p:spPr>
            <a:xfrm>
              <a:off x="0" y="0"/>
              <a:ext cx="12227570" cy="61745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07" name="Text Placeholder 11"/>
          <p:cNvSpPr>
            <a:spLocks noGrp="1"/>
          </p:cNvSpPr>
          <p:nvPr>
            <p:ph type="body" idx="4294967295"/>
          </p:nvPr>
        </p:nvSpPr>
        <p:spPr>
          <a:xfrm>
            <a:off x="687600" y="6006164"/>
            <a:ext cx="1454915" cy="5180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</a:t>
            </a:r>
          </a:p>
        </p:txBody>
      </p:sp>
      <p:sp>
        <p:nvSpPr>
          <p:cNvPr id="3208" name="Tijdelijke aanduiding voor datum 2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Text Placeholder 14"/>
          <p:cNvSpPr txBox="1">
            <a:spLocks noGrp="1"/>
          </p:cNvSpPr>
          <p:nvPr>
            <p:ph type="body" idx="1"/>
          </p:nvPr>
        </p:nvSpPr>
        <p:spPr>
          <a:xfrm>
            <a:off x="-12032" y="2"/>
            <a:ext cx="6992126" cy="6857997"/>
          </a:xfrm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grpSp>
        <p:nvGrpSpPr>
          <p:cNvPr id="3214" name="Tijdelijke aanduiding voor afbeelding 2"/>
          <p:cNvGrpSpPr/>
          <p:nvPr/>
        </p:nvGrpSpPr>
        <p:grpSpPr>
          <a:xfrm>
            <a:off x="-2" y="1433"/>
            <a:ext cx="7654745" cy="6856567"/>
            <a:chOff x="0" y="0"/>
            <a:chExt cx="7654743" cy="6856565"/>
          </a:xfrm>
        </p:grpSpPr>
        <p:sp>
          <p:nvSpPr>
            <p:cNvPr id="3212" name="Rectangle"/>
            <p:cNvSpPr/>
            <p:nvPr/>
          </p:nvSpPr>
          <p:spPr>
            <a:xfrm>
              <a:off x="0" y="0"/>
              <a:ext cx="7654744" cy="6856566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213" name="image13.jpeg" descr="image13.jpeg"/>
            <p:cNvPicPr>
              <a:picLocks noChangeAspect="1"/>
            </p:cNvPicPr>
            <p:nvPr/>
          </p:nvPicPr>
          <p:blipFill>
            <a:blip r:embed="rId2"/>
            <a:srcRect t="10254" b="10254"/>
            <a:stretch>
              <a:fillRect/>
            </a:stretch>
          </p:blipFill>
          <p:spPr>
            <a:xfrm>
              <a:off x="0" y="-1"/>
              <a:ext cx="7654744" cy="68565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15" name="Titel 10"/>
          <p:cNvSpPr txBox="1">
            <a:spLocks noGrp="1"/>
          </p:cNvSpPr>
          <p:nvPr>
            <p:ph type="title"/>
          </p:nvPr>
        </p:nvSpPr>
        <p:spPr>
          <a:xfrm>
            <a:off x="8374743" y="741499"/>
            <a:ext cx="3118758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dirty="0"/>
          </a:p>
        </p:txBody>
      </p:sp>
      <p:sp>
        <p:nvSpPr>
          <p:cNvPr id="3216" name="Tijdelijke aanduiding voor verticale tekst 11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Lorem ipsum dolor sit amet, consectetur adipiscing elit</a:t>
            </a:r>
          </a:p>
          <a:p>
            <a:r>
              <a:t>Sagittis eu volutpat odio </a:t>
            </a:r>
            <a:br/>
            <a:r>
              <a:t>facilisis mauris sit amet.</a:t>
            </a:r>
          </a:p>
          <a:p>
            <a:r>
              <a:t>Massa placerat duis </a:t>
            </a:r>
            <a:br/>
            <a:r>
              <a:t>ultricies lacus.</a:t>
            </a:r>
          </a:p>
        </p:txBody>
      </p:sp>
      <p:sp>
        <p:nvSpPr>
          <p:cNvPr id="3217" name="Tijdelijke aanduiding voor datum 4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  <p:sp>
        <p:nvSpPr>
          <p:cNvPr id="3219" name="Text Placeholder 13"/>
          <p:cNvSpPr>
            <a:spLocks noGrp="1"/>
          </p:cNvSpPr>
          <p:nvPr>
            <p:ph type="body" idx="4294967295"/>
          </p:nvPr>
        </p:nvSpPr>
        <p:spPr>
          <a:xfrm>
            <a:off x="698499" y="5835456"/>
            <a:ext cx="1454915" cy="6887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3" name="Tijdelijke aanduiding voor afbeelding 13"/>
          <p:cNvGrpSpPr/>
          <p:nvPr/>
        </p:nvGrpSpPr>
        <p:grpSpPr>
          <a:xfrm>
            <a:off x="-600" y="716"/>
            <a:ext cx="12193200" cy="5371384"/>
            <a:chOff x="0" y="0"/>
            <a:chExt cx="12193199" cy="5371382"/>
          </a:xfrm>
        </p:grpSpPr>
        <p:sp>
          <p:nvSpPr>
            <p:cNvPr id="3221" name="Rectangle"/>
            <p:cNvSpPr/>
            <p:nvPr/>
          </p:nvSpPr>
          <p:spPr>
            <a:xfrm>
              <a:off x="0" y="0"/>
              <a:ext cx="12193200" cy="5371383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222" name="image16.jpeg" descr="image16.jp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3200" cy="5371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24" name="Tijdelijke aanduiding voor tekst 31"/>
          <p:cNvSpPr txBox="1">
            <a:spLocks noGrp="1"/>
          </p:cNvSpPr>
          <p:nvPr>
            <p:ph type="body" sz="half" idx="1"/>
          </p:nvPr>
        </p:nvSpPr>
        <p:spPr>
          <a:xfrm>
            <a:off x="2702625" y="2770413"/>
            <a:ext cx="6786751" cy="2987467"/>
          </a:xfrm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sp>
        <p:nvSpPr>
          <p:cNvPr id="3225" name="Text Placeholder 39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solidFill>
            <a:srgbClr val="ED6841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</a:t>
            </a:r>
          </a:p>
        </p:txBody>
      </p:sp>
      <p:sp>
        <p:nvSpPr>
          <p:cNvPr id="3226" name="Tijdelijke aanduiding voor verticale tekst 1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nl-NL" dirty="0" err="1"/>
              <a:t>Chapter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dirty="0"/>
          </a:p>
        </p:txBody>
      </p:sp>
      <p:sp>
        <p:nvSpPr>
          <p:cNvPr id="3227" name="Tijdelijke aanduiding voor verticale tekst 9"/>
          <p:cNvSpPr>
            <a:spLocks noGrp="1"/>
          </p:cNvSpPr>
          <p:nvPr>
            <p:ph type="body" idx="2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01</a:t>
            </a:r>
          </a:p>
        </p:txBody>
      </p:sp>
      <p:sp>
        <p:nvSpPr>
          <p:cNvPr id="3228" name="Tijdelijke aanduiding voor verticale tekst 10"/>
          <p:cNvSpPr>
            <a:spLocks noGrp="1"/>
          </p:cNvSpPr>
          <p:nvPr>
            <p:ph type="body" idx="2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nl-NL" dirty="0" err="1"/>
              <a:t>Subtitle</a:t>
            </a:r>
            <a:endParaRPr dirty="0"/>
          </a:p>
        </p:txBody>
      </p:sp>
      <p:sp>
        <p:nvSpPr>
          <p:cNvPr id="3229" name="Text Placeholder 38"/>
          <p:cNvSpPr>
            <a:spLocks noGrp="1"/>
          </p:cNvSpPr>
          <p:nvPr>
            <p:ph type="body" idx="26"/>
          </p:nvPr>
        </p:nvSpPr>
        <p:spPr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endParaRPr/>
          </a:p>
        </p:txBody>
      </p:sp>
      <p:sp>
        <p:nvSpPr>
          <p:cNvPr id="3230" name="Tijdelijke aanduiding voor datum 2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Text Placeholder 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34" name="Media Placeholder 32" descr="Media Placeholder 32"/>
          <p:cNvPicPr>
            <a:picLocks noGrp="1"/>
          </p:cNvPicPr>
          <p:nvPr>
            <p:ph type="media" idx="2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235" name="Afbeelding 9" descr="Afbeelding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36" name="Tijdelijke aanduiding voor datum 2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  <p:sp>
        <p:nvSpPr>
          <p:cNvPr id="3238" name="Text Placeholder 30"/>
          <p:cNvSpPr>
            <a:spLocks noGrp="1"/>
          </p:cNvSpPr>
          <p:nvPr>
            <p:ph type="body" idx="4294967295"/>
          </p:nvPr>
        </p:nvSpPr>
        <p:spPr>
          <a:xfrm>
            <a:off x="698499" y="5835456"/>
            <a:ext cx="1454915" cy="6887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</a:t>
            </a:r>
          </a:p>
        </p:txBody>
      </p:sp>
      <p:grpSp>
        <p:nvGrpSpPr>
          <p:cNvPr id="3242" name="Groep 10"/>
          <p:cNvGrpSpPr/>
          <p:nvPr/>
        </p:nvGrpSpPr>
        <p:grpSpPr>
          <a:xfrm>
            <a:off x="4914900" y="2247900"/>
            <a:ext cx="2362200" cy="2362200"/>
            <a:chOff x="0" y="0"/>
            <a:chExt cx="2362200" cy="2362200"/>
          </a:xfrm>
        </p:grpSpPr>
        <p:sp>
          <p:nvSpPr>
            <p:cNvPr id="3239" name="Ovaal 12"/>
            <p:cNvSpPr/>
            <p:nvPr/>
          </p:nvSpPr>
          <p:spPr>
            <a:xfrm>
              <a:off x="0" y="0"/>
              <a:ext cx="2362200" cy="2362200"/>
            </a:xfrm>
            <a:prstGeom prst="ellipse">
              <a:avLst/>
            </a:prstGeom>
            <a:solidFill>
              <a:srgbClr val="FFFFFF">
                <a:alpha val="22000"/>
              </a:srgbClr>
            </a:solidFill>
            <a:ln w="25400" cap="flat">
              <a:solidFill>
                <a:schemeClr val="accent1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0" name="Ovaal 1"/>
            <p:cNvSpPr/>
            <p:nvPr/>
          </p:nvSpPr>
          <p:spPr>
            <a:xfrm>
              <a:off x="266700" y="266700"/>
              <a:ext cx="1828800" cy="1828800"/>
            </a:xfrm>
            <a:prstGeom prst="ellipse">
              <a:avLst/>
            </a:prstGeom>
            <a:solidFill>
              <a:srgbClr val="000000">
                <a:alpha val="64999"/>
              </a:srgbClr>
            </a:solidFill>
            <a:ln w="508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241" name="Graphic 5" descr="Graphic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4451" y="838200"/>
              <a:ext cx="685801" cy="685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23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4" name="Tijdelijke aanduiding voor grafiek 11"/>
          <p:cNvGraphicFramePr/>
          <p:nvPr>
            <p:extLst>
              <p:ext uri="{D42A27DB-BD31-4B8C-83A1-F6EECF244321}">
                <p14:modId xmlns:p14="http://schemas.microsoft.com/office/powerpoint/2010/main" val="3138985787"/>
              </p:ext>
            </p:extLst>
          </p:nvPr>
        </p:nvGraphicFramePr>
        <p:xfrm>
          <a:off x="4781126" y="800454"/>
          <a:ext cx="6848899" cy="5057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45" name="Text Placeholder 32"/>
          <p:cNvSpPr txBox="1">
            <a:spLocks noGrp="1"/>
          </p:cNvSpPr>
          <p:nvPr>
            <p:ph type="body" sz="half" idx="1"/>
          </p:nvPr>
        </p:nvSpPr>
        <p:spPr>
          <a:xfrm>
            <a:off x="0" y="-1"/>
            <a:ext cx="4455885" cy="6858001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rgbClr val="000000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3246" name="Titel 25"/>
          <p:cNvSpPr txBox="1">
            <a:spLocks noGrp="1"/>
          </p:cNvSpPr>
          <p:nvPr>
            <p:ph type="title"/>
          </p:nvPr>
        </p:nvSpPr>
        <p:spPr>
          <a:xfrm>
            <a:off x="698500" y="741499"/>
            <a:ext cx="3147786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 err="1"/>
              <a:t>Title</a:t>
            </a:r>
            <a:endParaRPr dirty="0"/>
          </a:p>
        </p:txBody>
      </p:sp>
      <p:sp>
        <p:nvSpPr>
          <p:cNvPr id="3247" name="Tijdelijke aanduiding voor verticale tekst 18"/>
          <p:cNvSpPr txBox="1"/>
          <p:nvPr/>
        </p:nvSpPr>
        <p:spPr>
          <a:xfrm>
            <a:off x="698500" y="1591899"/>
            <a:ext cx="3147786" cy="435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263525" indent="-263525" defTabSz="719137">
              <a:lnSpc>
                <a:spcPct val="90000"/>
              </a:lnSpc>
              <a:spcBef>
                <a:spcPts val="1200"/>
              </a:spcBef>
              <a:buClr>
                <a:srgbClr val="FFFFFF"/>
              </a:buClr>
              <a:buSzPct val="100000"/>
              <a:buChar char="▪"/>
              <a:defRPr sz="1600">
                <a:solidFill>
                  <a:srgbClr val="FFFFFF"/>
                </a:solidFill>
              </a:defRPr>
            </a:pPr>
            <a:r>
              <a:t>Lorem ipsum dolor sit amet, consectetur adipiscing elit</a:t>
            </a:r>
          </a:p>
          <a:p>
            <a:pPr marL="263525" indent="-263525" defTabSz="719137">
              <a:lnSpc>
                <a:spcPct val="90000"/>
              </a:lnSpc>
              <a:spcBef>
                <a:spcPts val="1200"/>
              </a:spcBef>
              <a:buClr>
                <a:srgbClr val="FFFFFF"/>
              </a:buClr>
              <a:buSzPct val="100000"/>
              <a:buChar char="▪"/>
              <a:defRPr sz="1600">
                <a:solidFill>
                  <a:srgbClr val="FFFFFF"/>
                </a:solidFill>
              </a:defRPr>
            </a:pPr>
            <a:r>
              <a:t>Sagittis eu volutpat odio </a:t>
            </a:r>
            <a:br/>
            <a:r>
              <a:t>facilisis mauris sit amet.</a:t>
            </a:r>
          </a:p>
          <a:p>
            <a:pPr marL="263525" indent="-263525" defTabSz="719137">
              <a:lnSpc>
                <a:spcPct val="90000"/>
              </a:lnSpc>
              <a:spcBef>
                <a:spcPts val="1200"/>
              </a:spcBef>
              <a:buClr>
                <a:srgbClr val="FFFFFF"/>
              </a:buClr>
              <a:buSzPct val="100000"/>
              <a:buChar char="▪"/>
              <a:defRPr sz="1600">
                <a:solidFill>
                  <a:srgbClr val="FFFFFF"/>
                </a:solidFill>
              </a:defRPr>
            </a:pPr>
            <a:r>
              <a:t>Massa placerat duis </a:t>
            </a:r>
            <a:br/>
            <a:r>
              <a:t>ultricies lacus.</a:t>
            </a:r>
          </a:p>
        </p:txBody>
      </p:sp>
      <p:sp>
        <p:nvSpPr>
          <p:cNvPr id="3248" name="Tijdelijke aanduiding voor datum 4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  <p:sp>
        <p:nvSpPr>
          <p:cNvPr id="3250" name="Text Placeholder 31"/>
          <p:cNvSpPr>
            <a:spLocks noGrp="1"/>
          </p:cNvSpPr>
          <p:nvPr>
            <p:ph type="body" idx="4294967295"/>
          </p:nvPr>
        </p:nvSpPr>
        <p:spPr>
          <a:xfrm>
            <a:off x="698499" y="5835456"/>
            <a:ext cx="1454915" cy="6887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Titel 9"/>
          <p:cNvSpPr txBox="1">
            <a:spLocks noGrp="1"/>
          </p:cNvSpPr>
          <p:nvPr>
            <p:ph type="title"/>
          </p:nvPr>
        </p:nvSpPr>
        <p:spPr>
          <a:xfrm>
            <a:off x="698500" y="741499"/>
            <a:ext cx="10795000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 err="1"/>
              <a:t>Title</a:t>
            </a:r>
            <a:endParaRPr dirty="0"/>
          </a:p>
        </p:txBody>
      </p:sp>
      <p:sp>
        <p:nvSpPr>
          <p:cNvPr id="3253" name="Tijdelijke aanduiding voor datum 2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  <p:graphicFrame>
        <p:nvGraphicFramePr>
          <p:cNvPr id="3255" name="Tijdelijke aanduiding voor grafiek 11"/>
          <p:cNvGraphicFramePr/>
          <p:nvPr>
            <p:extLst>
              <p:ext uri="{D42A27DB-BD31-4B8C-83A1-F6EECF244321}">
                <p14:modId xmlns:p14="http://schemas.microsoft.com/office/powerpoint/2010/main" val="3548988493"/>
              </p:ext>
            </p:extLst>
          </p:nvPr>
        </p:nvGraphicFramePr>
        <p:xfrm>
          <a:off x="654723" y="1629686"/>
          <a:ext cx="10676853" cy="4060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Tijdelijke aanduiding voor datum 3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  <p:graphicFrame>
        <p:nvGraphicFramePr>
          <p:cNvPr id="3259" name="Tijdelijke aanduiding voor tabel 8"/>
          <p:cNvGraphicFramePr/>
          <p:nvPr>
            <p:extLst>
              <p:ext uri="{D42A27DB-BD31-4B8C-83A1-F6EECF244321}">
                <p14:modId xmlns:p14="http://schemas.microsoft.com/office/powerpoint/2010/main" val="4199068468"/>
              </p:ext>
            </p:extLst>
          </p:nvPr>
        </p:nvGraphicFramePr>
        <p:xfrm>
          <a:off x="5165723" y="752473"/>
          <a:ext cx="6306275" cy="519747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911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8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1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4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2496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 err="1">
                          <a:solidFill>
                            <a:srgbClr val="FFFFFF"/>
                          </a:solidFill>
                        </a:rPr>
                        <a:t>Year</a:t>
                      </a:r>
                      <a:endParaRPr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>
                          <a:solidFill>
                            <a:srgbClr val="FFFFFF"/>
                          </a:solidFill>
                        </a:rPr>
                        <a:t>Subject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 1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>
                          <a:solidFill>
                            <a:srgbClr val="FFFFFF"/>
                          </a:solidFill>
                        </a:rPr>
                        <a:t>Subject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 2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>
                          <a:solidFill>
                            <a:srgbClr val="FFFFFF"/>
                          </a:solidFill>
                        </a:rPr>
                        <a:t>Subject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 3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4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2014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40%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55%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40%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4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2015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7%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80%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7%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4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2016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20%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26%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20%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24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2017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69%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31%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69%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24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2018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82%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85%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82%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24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2019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89%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92%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 dirty="0"/>
                        <a:t>89%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260" name="Titel 17"/>
          <p:cNvSpPr txBox="1">
            <a:spLocks noGrp="1"/>
          </p:cNvSpPr>
          <p:nvPr>
            <p:ph type="title"/>
          </p:nvPr>
        </p:nvSpPr>
        <p:spPr>
          <a:xfrm>
            <a:off x="698500" y="741499"/>
            <a:ext cx="3147786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dirty="0"/>
          </a:p>
        </p:txBody>
      </p:sp>
      <p:sp>
        <p:nvSpPr>
          <p:cNvPr id="3261" name="Tijdelijke aanduiding voor verticale tekst 18"/>
          <p:cNvSpPr txBox="1">
            <a:spLocks noGrp="1"/>
          </p:cNvSpPr>
          <p:nvPr>
            <p:ph type="body" sz="quarter" idx="1"/>
          </p:nvPr>
        </p:nvSpPr>
        <p:spPr>
          <a:xfrm>
            <a:off x="698500" y="1591899"/>
            <a:ext cx="3147786" cy="4356465"/>
          </a:xfrm>
          <a:prstGeom prst="rect">
            <a:avLst/>
          </a:prstGeom>
        </p:spPr>
        <p:txBody>
          <a:bodyPr/>
          <a:lstStyle/>
          <a:p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endParaRPr dirty="0"/>
          </a:p>
          <a:p>
            <a:r>
              <a:rPr dirty="0" err="1"/>
              <a:t>Sagittis</a:t>
            </a:r>
            <a:r>
              <a:rPr dirty="0"/>
              <a:t> </a:t>
            </a:r>
            <a:r>
              <a:rPr dirty="0" err="1"/>
              <a:t>eu</a:t>
            </a:r>
            <a:r>
              <a:rPr dirty="0"/>
              <a:t> </a:t>
            </a:r>
            <a:r>
              <a:rPr dirty="0" err="1"/>
              <a:t>volutpat</a:t>
            </a:r>
            <a:r>
              <a:rPr dirty="0"/>
              <a:t> </a:t>
            </a:r>
            <a:r>
              <a:rPr dirty="0" err="1"/>
              <a:t>odio</a:t>
            </a:r>
            <a:r>
              <a:rPr dirty="0"/>
              <a:t> </a:t>
            </a:r>
            <a:br>
              <a:rPr dirty="0"/>
            </a:br>
            <a:r>
              <a:rPr dirty="0" err="1"/>
              <a:t>facilisis</a:t>
            </a:r>
            <a:r>
              <a:rPr dirty="0"/>
              <a:t> </a:t>
            </a:r>
            <a:r>
              <a:rPr dirty="0" err="1"/>
              <a:t>mauris</a:t>
            </a:r>
            <a:r>
              <a:rPr dirty="0"/>
              <a:t> sit </a:t>
            </a:r>
            <a:r>
              <a:rPr dirty="0" err="1"/>
              <a:t>amet</a:t>
            </a:r>
            <a:r>
              <a:rPr dirty="0"/>
              <a:t>.</a:t>
            </a:r>
          </a:p>
          <a:p>
            <a:r>
              <a:rPr dirty="0"/>
              <a:t>Massa </a:t>
            </a:r>
            <a:r>
              <a:rPr dirty="0" err="1"/>
              <a:t>placerat</a:t>
            </a:r>
            <a:r>
              <a:rPr dirty="0"/>
              <a:t> </a:t>
            </a:r>
            <a:r>
              <a:rPr dirty="0" err="1"/>
              <a:t>duis</a:t>
            </a:r>
            <a:r>
              <a:rPr dirty="0"/>
              <a:t> </a:t>
            </a:r>
            <a:br>
              <a:rPr dirty="0"/>
            </a:br>
            <a:r>
              <a:rPr dirty="0" err="1"/>
              <a:t>ultricies</a:t>
            </a:r>
            <a:r>
              <a:rPr dirty="0"/>
              <a:t> </a:t>
            </a:r>
            <a:r>
              <a:rPr dirty="0" err="1"/>
              <a:t>lacus</a:t>
            </a:r>
            <a:r>
              <a:rPr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Titel 9"/>
          <p:cNvSpPr txBox="1">
            <a:spLocks noGrp="1"/>
          </p:cNvSpPr>
          <p:nvPr>
            <p:ph type="title"/>
          </p:nvPr>
        </p:nvSpPr>
        <p:spPr>
          <a:xfrm>
            <a:off x="698499" y="741499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dirty="0"/>
          </a:p>
        </p:txBody>
      </p:sp>
      <p:sp>
        <p:nvSpPr>
          <p:cNvPr id="3265" name="Tijdelijke aanduiding voor datum 1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  <p:graphicFrame>
        <p:nvGraphicFramePr>
          <p:cNvPr id="3267" name="Tijdelijke aanduiding voor tabel 8"/>
          <p:cNvGraphicFramePr/>
          <p:nvPr>
            <p:extLst>
              <p:ext uri="{D42A27DB-BD31-4B8C-83A1-F6EECF244321}">
                <p14:modId xmlns:p14="http://schemas.microsoft.com/office/powerpoint/2010/main" val="3898257798"/>
              </p:ext>
            </p:extLst>
          </p:nvPr>
        </p:nvGraphicFramePr>
        <p:xfrm>
          <a:off x="698500" y="1592262"/>
          <a:ext cx="10773502" cy="401025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0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4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8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83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83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694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 err="1">
                          <a:solidFill>
                            <a:srgbClr val="FFFFFF"/>
                          </a:solidFill>
                        </a:rPr>
                        <a:t>Year</a:t>
                      </a:r>
                      <a:endParaRPr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>
                          <a:solidFill>
                            <a:srgbClr val="FFFFFF"/>
                          </a:solidFill>
                        </a:rPr>
                        <a:t>Subject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 1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>
                          <a:solidFill>
                            <a:srgbClr val="FFFFFF"/>
                          </a:solidFill>
                        </a:rPr>
                        <a:t>Subject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 2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>
                          <a:solidFill>
                            <a:srgbClr val="FFFFFF"/>
                          </a:solidFill>
                        </a:rPr>
                        <a:t>Subject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 3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nl-NL" sz="1400" b="1" dirty="0">
                          <a:solidFill>
                            <a:srgbClr val="FFFFFF"/>
                          </a:solidFill>
                        </a:rPr>
                        <a:t>Subject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 4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2014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40%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55%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40%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55%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2015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7%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80%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7%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80%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2016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20%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26%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20%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26%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2017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69%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31%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69%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31%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2018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82%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85%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82%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85%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37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chemeClr val="accent1"/>
                          </a:solidFill>
                        </a:rPr>
                        <a:t>2019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solidFill>
                        <a:schemeClr val="accent2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89%</a:t>
                      </a:r>
                    </a:p>
                  </a:txBody>
                  <a:tcPr marL="108000" marR="108000" marT="108000" marB="108000" anchor="ctr" horzOverflow="overflow">
                    <a:lnL w="12700">
                      <a:solidFill>
                        <a:schemeClr val="accent2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92%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/>
                        <a:t>89%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400" dirty="0"/>
                        <a:t>92%</a:t>
                      </a:r>
                    </a:p>
                  </a:txBody>
                  <a:tcPr marL="108000" marR="108000" marT="108000" marB="108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jdelijke aanduiding voor tekst 46">
            <a:extLst>
              <a:ext uri="{FF2B5EF4-FFF2-40B4-BE49-F238E27FC236}">
                <a16:creationId xmlns:a16="http://schemas.microsoft.com/office/drawing/2014/main" id="{43B21ADF-AC91-4738-AAFA-9356794F9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00A6D6"/>
          </a:solidFill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19F502-C245-4036-9F1B-103CAB35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attention</a:t>
            </a:r>
          </a:p>
        </p:txBody>
      </p:sp>
      <p:sp>
        <p:nvSpPr>
          <p:cNvPr id="34" name="Ondertitel 33">
            <a:extLst>
              <a:ext uri="{FF2B5EF4-FFF2-40B4-BE49-F238E27FC236}">
                <a16:creationId xmlns:a16="http://schemas.microsoft.com/office/drawing/2014/main" id="{55F2191D-2484-4649-8731-A1464E3FA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0623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1B64251C-432A-419D-A275-C16685B82C4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500" y="5835457"/>
            <a:ext cx="1454913" cy="688793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A797F71-1A27-47BF-A200-6C79521512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-10751" y="0"/>
            <a:ext cx="12202751" cy="6858000"/>
          </a:xfrm>
          <a:solidFill>
            <a:srgbClr val="00A6D7"/>
          </a:solidFill>
        </p:spPr>
        <p:txBody>
          <a:bodyPr/>
          <a:lstStyle/>
          <a:p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A3E0330-1BA8-7E49-BF32-539CEAB395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sp>
        <p:nvSpPr>
          <p:cNvPr id="55" name="Titel 54">
            <a:extLst>
              <a:ext uri="{FF2B5EF4-FFF2-40B4-BE49-F238E27FC236}">
                <a16:creationId xmlns:a16="http://schemas.microsoft.com/office/drawing/2014/main" id="{4B0C9E1B-71A5-4794-8A58-5C8CDB92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Name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41" name="Ondertitel 40">
            <a:extLst>
              <a:ext uri="{FF2B5EF4-FFF2-40B4-BE49-F238E27FC236}">
                <a16:creationId xmlns:a16="http://schemas.microsoft.com/office/drawing/2014/main" id="{692EF8E8-FE8B-49BE-BDE2-0C40E16048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Name / date</a:t>
            </a:r>
          </a:p>
        </p:txBody>
      </p:sp>
    </p:spTree>
    <p:extLst>
      <p:ext uri="{BB962C8B-B14F-4D97-AF65-F5344CB8AC3E}">
        <p14:creationId xmlns:p14="http://schemas.microsoft.com/office/powerpoint/2010/main" val="307074406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1" name="Tijdelijke aanduiding voor afbeelding 38"/>
          <p:cNvGrpSpPr/>
          <p:nvPr/>
        </p:nvGrpSpPr>
        <p:grpSpPr>
          <a:xfrm>
            <a:off x="4852465" y="0"/>
            <a:ext cx="7339534" cy="6858000"/>
            <a:chOff x="0" y="0"/>
            <a:chExt cx="7339532" cy="6858000"/>
          </a:xfrm>
        </p:grpSpPr>
        <p:sp>
          <p:nvSpPr>
            <p:cNvPr id="3149" name="Rectangle"/>
            <p:cNvSpPr/>
            <p:nvPr/>
          </p:nvSpPr>
          <p:spPr>
            <a:xfrm>
              <a:off x="0" y="0"/>
              <a:ext cx="7339533" cy="6858000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150" name="image11.jpeg" descr="image11.jpeg"/>
            <p:cNvPicPr>
              <a:picLocks noChangeAspect="1"/>
            </p:cNvPicPr>
            <p:nvPr/>
          </p:nvPicPr>
          <p:blipFill>
            <a:blip r:embed="rId2"/>
            <a:srcRect t="32" b="32"/>
            <a:stretch>
              <a:fillRect/>
            </a:stretch>
          </p:blipFill>
          <p:spPr>
            <a:xfrm>
              <a:off x="0" y="-1"/>
              <a:ext cx="7339533" cy="6858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52" name="Ondertitel 23"/>
          <p:cNvSpPr txBox="1">
            <a:spLocks noGrp="1"/>
          </p:cNvSpPr>
          <p:nvPr>
            <p:ph type="body" sz="quarter" idx="1"/>
          </p:nvPr>
        </p:nvSpPr>
        <p:spPr>
          <a:xfrm>
            <a:off x="698500" y="4883660"/>
            <a:ext cx="3729203" cy="248473"/>
          </a:xfrm>
          <a:prstGeom prst="rect">
            <a:avLst/>
          </a:prstGeom>
        </p:spPr>
        <p:txBody>
          <a:bodyPr/>
          <a:lstStyle/>
          <a:p>
            <a:r>
              <a:rPr lang="nl-NL" dirty="0" err="1"/>
              <a:t>Subtitle</a:t>
            </a:r>
            <a:r>
              <a:rPr lang="nl-NL" dirty="0"/>
              <a:t> or name</a:t>
            </a:r>
            <a:endParaRPr dirty="0"/>
          </a:p>
        </p:txBody>
      </p:sp>
      <p:sp>
        <p:nvSpPr>
          <p:cNvPr id="3153" name="Tijdelijke aanduiding voor tekst 18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endParaRPr dirty="0"/>
          </a:p>
        </p:txBody>
      </p:sp>
      <p:sp>
        <p:nvSpPr>
          <p:cNvPr id="3154" name="Tijdelijke aanduiding voor tekst 42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25000" lnSpcReduction="20000"/>
          </a:bodyPr>
          <a:lstStyle/>
          <a:p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Titel 9"/>
          <p:cNvSpPr txBox="1">
            <a:spLocks noGrp="1"/>
          </p:cNvSpPr>
          <p:nvPr>
            <p:ph type="title"/>
          </p:nvPr>
        </p:nvSpPr>
        <p:spPr>
          <a:xfrm>
            <a:off x="698499" y="741499"/>
            <a:ext cx="10775072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dirty="0"/>
          </a:p>
        </p:txBody>
      </p:sp>
      <p:sp>
        <p:nvSpPr>
          <p:cNvPr id="3158" name="Tijdelijke aanduiding voor verticale tekst 10"/>
          <p:cNvSpPr txBox="1">
            <a:spLocks noGrp="1"/>
          </p:cNvSpPr>
          <p:nvPr>
            <p:ph type="body" idx="1"/>
          </p:nvPr>
        </p:nvSpPr>
        <p:spPr>
          <a:xfrm>
            <a:off x="698499" y="1591899"/>
            <a:ext cx="10773502" cy="4356465"/>
          </a:xfrm>
          <a:prstGeom prst="rect">
            <a:avLst/>
          </a:prstGeom>
        </p:spPr>
        <p:txBody>
          <a:bodyPr/>
          <a:lstStyle/>
          <a:p>
            <a:pPr lvl="2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, </a:t>
            </a:r>
            <a:r>
              <a:rPr lang="nl-NL" dirty="0" err="1"/>
              <a:t>sed</a:t>
            </a:r>
            <a:r>
              <a:rPr lang="nl-NL" dirty="0"/>
              <a:t> do </a:t>
            </a:r>
            <a:r>
              <a:rPr lang="nl-NL" dirty="0" err="1"/>
              <a:t>eiusmod</a:t>
            </a:r>
            <a:r>
              <a:rPr lang="nl-NL" dirty="0"/>
              <a:t> </a:t>
            </a:r>
            <a:r>
              <a:rPr lang="nl-NL" dirty="0" err="1"/>
              <a:t>tempor</a:t>
            </a:r>
            <a:r>
              <a:rPr lang="nl-NL" dirty="0"/>
              <a:t> </a:t>
            </a:r>
            <a:r>
              <a:rPr lang="nl-NL" dirty="0" err="1"/>
              <a:t>incididunt</a:t>
            </a:r>
            <a:r>
              <a:rPr lang="nl-NL" dirty="0"/>
              <a:t> ut </a:t>
            </a:r>
            <a:r>
              <a:rPr lang="nl-NL" dirty="0" err="1"/>
              <a:t>labore</a:t>
            </a:r>
            <a:r>
              <a:rPr lang="nl-NL" dirty="0"/>
              <a:t> et </a:t>
            </a:r>
            <a:r>
              <a:rPr lang="nl-NL" dirty="0" err="1"/>
              <a:t>dolore</a:t>
            </a:r>
            <a:r>
              <a:rPr lang="nl-NL" dirty="0"/>
              <a:t> magna </a:t>
            </a:r>
            <a:r>
              <a:rPr lang="nl-NL" dirty="0" err="1"/>
              <a:t>aliqua</a:t>
            </a:r>
            <a:r>
              <a:rPr lang="nl-NL" dirty="0"/>
              <a:t>.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nunc</a:t>
            </a:r>
            <a:r>
              <a:rPr lang="nl-NL" dirty="0"/>
              <a:t> </a:t>
            </a:r>
            <a:r>
              <a:rPr lang="nl-NL" dirty="0" err="1"/>
              <a:t>scelerisque</a:t>
            </a:r>
            <a:r>
              <a:rPr lang="nl-NL" dirty="0"/>
              <a:t> </a:t>
            </a:r>
            <a:r>
              <a:rPr lang="nl-NL" dirty="0" err="1"/>
              <a:t>viverra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in </a:t>
            </a:r>
            <a:r>
              <a:rPr lang="nl-NL" dirty="0" err="1"/>
              <a:t>aliquam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non </a:t>
            </a:r>
            <a:r>
              <a:rPr lang="nl-NL" dirty="0" err="1"/>
              <a:t>arcu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quis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quisque</a:t>
            </a:r>
            <a:r>
              <a:rPr lang="nl-NL" dirty="0"/>
              <a:t>. </a:t>
            </a:r>
            <a:r>
              <a:rPr lang="nl-NL" dirty="0" err="1"/>
              <a:t>Tellus</a:t>
            </a:r>
            <a:r>
              <a:rPr lang="nl-NL" dirty="0"/>
              <a:t> </a:t>
            </a:r>
            <a:r>
              <a:rPr lang="nl-NL" dirty="0" err="1"/>
              <a:t>molestie</a:t>
            </a:r>
            <a:r>
              <a:rPr lang="nl-NL" dirty="0"/>
              <a:t> </a:t>
            </a:r>
            <a:r>
              <a:rPr lang="nl-NL" dirty="0" err="1"/>
              <a:t>nunc</a:t>
            </a:r>
            <a:r>
              <a:rPr lang="nl-NL" dirty="0"/>
              <a:t> non </a:t>
            </a:r>
            <a:r>
              <a:rPr lang="nl-NL" dirty="0" err="1"/>
              <a:t>blandit</a:t>
            </a:r>
            <a:r>
              <a:rPr lang="nl-NL" dirty="0"/>
              <a:t> massa </a:t>
            </a:r>
            <a:r>
              <a:rPr lang="nl-NL" dirty="0" err="1"/>
              <a:t>enim</a:t>
            </a:r>
            <a:r>
              <a:rPr lang="nl-NL" dirty="0"/>
              <a:t> .</a:t>
            </a:r>
          </a:p>
          <a:p>
            <a:r>
              <a:rPr lang="nl-NL" dirty="0" err="1"/>
              <a:t>Sagittis</a:t>
            </a:r>
            <a:r>
              <a:rPr lang="nl-NL" dirty="0"/>
              <a:t> </a:t>
            </a:r>
            <a:r>
              <a:rPr lang="nl-NL" dirty="0" err="1"/>
              <a:t>eu</a:t>
            </a:r>
            <a:r>
              <a:rPr lang="nl-NL" dirty="0"/>
              <a:t> </a:t>
            </a:r>
            <a:r>
              <a:rPr lang="nl-NL" dirty="0" err="1"/>
              <a:t>volutpat</a:t>
            </a:r>
            <a:r>
              <a:rPr lang="nl-NL" dirty="0"/>
              <a:t> </a:t>
            </a:r>
            <a:r>
              <a:rPr lang="nl-NL" dirty="0" err="1"/>
              <a:t>odio</a:t>
            </a:r>
            <a:r>
              <a:rPr lang="nl-NL" dirty="0"/>
              <a:t> </a:t>
            </a:r>
            <a:r>
              <a:rPr lang="nl-NL" dirty="0" err="1"/>
              <a:t>facilisis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massa.</a:t>
            </a:r>
          </a:p>
          <a:p>
            <a:r>
              <a:rPr lang="nl-NL" dirty="0"/>
              <a:t>Massa </a:t>
            </a:r>
            <a:r>
              <a:rPr lang="nl-NL" dirty="0" err="1"/>
              <a:t>placerat</a:t>
            </a:r>
            <a:r>
              <a:rPr lang="nl-NL" dirty="0"/>
              <a:t> </a:t>
            </a:r>
            <a:r>
              <a:rPr lang="nl-NL" dirty="0" err="1"/>
              <a:t>duis</a:t>
            </a:r>
            <a:r>
              <a:rPr lang="nl-NL" dirty="0"/>
              <a:t> </a:t>
            </a:r>
            <a:r>
              <a:rPr lang="nl-NL" dirty="0" err="1"/>
              <a:t>ultricies</a:t>
            </a:r>
            <a:r>
              <a:rPr lang="nl-NL" dirty="0"/>
              <a:t> </a:t>
            </a:r>
            <a:r>
              <a:rPr lang="nl-NL" dirty="0" err="1"/>
              <a:t>lacus</a:t>
            </a:r>
            <a:r>
              <a:rPr lang="nl-NL" dirty="0"/>
              <a:t>.</a:t>
            </a:r>
          </a:p>
          <a:p>
            <a:pPr lvl="1"/>
            <a:r>
              <a:rPr lang="nl-NL" dirty="0" err="1"/>
              <a:t>Odio</a:t>
            </a:r>
            <a:r>
              <a:rPr lang="nl-NL" dirty="0"/>
              <a:t> </a:t>
            </a:r>
            <a:r>
              <a:rPr lang="nl-NL" dirty="0" err="1"/>
              <a:t>facilisis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massa.</a:t>
            </a:r>
          </a:p>
        </p:txBody>
      </p:sp>
      <p:sp>
        <p:nvSpPr>
          <p:cNvPr id="3159" name="Tijdelijke aanduiding voor datum 3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8E23B95-0427-4519-B3CF-686C9286D4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498" y="6510371"/>
            <a:ext cx="1454913" cy="688793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5D4E6C-3BAA-4FB2-B07C-A512F5F85C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" y="0"/>
            <a:ext cx="12191998" cy="6869608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19" name="Vertical Text Placeholder 18">
            <a:extLst>
              <a:ext uri="{FF2B5EF4-FFF2-40B4-BE49-F238E27FC236}">
                <a16:creationId xmlns:a16="http://schemas.microsoft.com/office/drawing/2014/main" id="{60AE976A-F7FB-4937-8D43-09C94C8BE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498" y="808632"/>
            <a:ext cx="10798175" cy="5229851"/>
          </a:xfrm>
        </p:spPr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Roboto Slab Medium" pitchFamily="2" charset="0"/>
                <a:ea typeface="Roboto Slab Medium" pitchFamily="2" charset="0"/>
              </a:rPr>
              <a:t>Lorem ipsum </a:t>
            </a:r>
            <a:r>
              <a:rPr lang="nl-NL" dirty="0">
                <a:latin typeface="Roboto Slab Medium" pitchFamily="2" charset="0"/>
                <a:ea typeface="Roboto Slab Medium" pitchFamily="2" charset="0"/>
              </a:rPr>
              <a:t>dolor sit amet, </a:t>
            </a:r>
            <a:br>
              <a:rPr lang="nl-NL" dirty="0">
                <a:latin typeface="Roboto Slab Medium" pitchFamily="2" charset="0"/>
                <a:ea typeface="Roboto Slab Medium" pitchFamily="2" charset="0"/>
              </a:rPr>
            </a:br>
            <a:r>
              <a:rPr lang="en-GB" dirty="0">
                <a:latin typeface="Roboto Slab Medium" pitchFamily="2" charset="0"/>
                <a:ea typeface="Roboto Slab Medium" pitchFamily="2" charset="0"/>
              </a:rPr>
              <a:t>consectetur adipiscing elit, </a:t>
            </a:r>
            <a:br>
              <a:rPr lang="en-GB" dirty="0">
                <a:latin typeface="Roboto Slab Medium" pitchFamily="2" charset="0"/>
                <a:ea typeface="Roboto Slab Medium" pitchFamily="2" charset="0"/>
              </a:rPr>
            </a:br>
            <a:r>
              <a:rPr lang="en-GB" dirty="0">
                <a:latin typeface="Roboto Slab Medium" pitchFamily="2" charset="0"/>
                <a:ea typeface="Roboto Slab Medium" pitchFamily="2" charset="0"/>
              </a:rPr>
              <a:t>sed do eiusmod </a:t>
            </a:r>
            <a:r>
              <a:rPr lang="en-GB" dirty="0">
                <a:solidFill>
                  <a:schemeClr val="tx1"/>
                </a:solidFill>
                <a:latin typeface="Roboto Slab Medium" pitchFamily="2" charset="0"/>
                <a:ea typeface="Roboto Slab Medium" pitchFamily="2" charset="0"/>
              </a:rPr>
              <a:t>tempor </a:t>
            </a:r>
            <a:br>
              <a:rPr lang="en-GB" dirty="0">
                <a:latin typeface="Roboto Slab Medium" pitchFamily="2" charset="0"/>
                <a:ea typeface="Roboto Slab Medium" pitchFamily="2" charset="0"/>
              </a:rPr>
            </a:br>
            <a:r>
              <a:rPr lang="en-GB" dirty="0">
                <a:latin typeface="Roboto Slab Medium" pitchFamily="2" charset="0"/>
                <a:ea typeface="Roboto Slab Medium" pitchFamily="2" charset="0"/>
              </a:rPr>
              <a:t>incididunt </a:t>
            </a:r>
            <a:r>
              <a:rPr lang="en-GB" dirty="0" err="1">
                <a:latin typeface="Roboto Slab Medium" pitchFamily="2" charset="0"/>
                <a:ea typeface="Roboto Slab Medium" pitchFamily="2" charset="0"/>
              </a:rPr>
              <a:t>ut</a:t>
            </a:r>
            <a:r>
              <a:rPr lang="en-GB" dirty="0">
                <a:latin typeface="Roboto Slab Medium" pitchFamily="2" charset="0"/>
                <a:ea typeface="Roboto Slab Medium" pitchFamily="2" charset="0"/>
              </a:rPr>
              <a:t> labore.</a:t>
            </a:r>
            <a:endParaRPr lang="nl-NL" dirty="0">
              <a:latin typeface="Roboto Slab Medium" pitchFamily="2" charset="0"/>
              <a:ea typeface="Roboto Slab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8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Vertical Text Placeholder 18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t>Lorem ipsum </a:t>
            </a:r>
            <a:r>
              <a:rPr>
                <a:solidFill>
                  <a:srgbClr val="000000"/>
                </a:solidFill>
              </a:rPr>
              <a:t>dolor sit amet, 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consectetur adipiscing elit, 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sed do eiusmod </a:t>
            </a:r>
            <a:r>
              <a:rPr>
                <a:solidFill>
                  <a:schemeClr val="accent3"/>
                </a:solidFill>
              </a:rPr>
              <a:t>tempor </a:t>
            </a:r>
            <a:br>
              <a:rPr>
                <a:solidFill>
                  <a:schemeClr val="accent3"/>
                </a:solidFill>
              </a:rPr>
            </a:br>
            <a:r>
              <a:rPr>
                <a:solidFill>
                  <a:srgbClr val="000000"/>
                </a:solidFill>
              </a:rPr>
              <a:t>incididunt ut labore.</a:t>
            </a:r>
          </a:p>
        </p:txBody>
      </p:sp>
      <p:sp>
        <p:nvSpPr>
          <p:cNvPr id="3169" name="Tijdelijke aanduiding voor datum 3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r>
              <a:t>09-10-2020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Tijdelijke aanduiding voor tekst 35"/>
          <p:cNvSpPr txBox="1">
            <a:spLocks noGrp="1"/>
          </p:cNvSpPr>
          <p:nvPr>
            <p:ph type="body" sz="half" idx="1"/>
          </p:nvPr>
        </p:nvSpPr>
        <p:spPr>
          <a:xfrm>
            <a:off x="7783149" y="0"/>
            <a:ext cx="4412523" cy="6858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3175" name="Tijdelijke aanduiding voor afbeelding 2"/>
          <p:cNvGrpSpPr/>
          <p:nvPr/>
        </p:nvGrpSpPr>
        <p:grpSpPr>
          <a:xfrm>
            <a:off x="7783149" y="1433"/>
            <a:ext cx="4408851" cy="6856567"/>
            <a:chOff x="0" y="0"/>
            <a:chExt cx="4408849" cy="6856565"/>
          </a:xfrm>
        </p:grpSpPr>
        <p:sp>
          <p:nvSpPr>
            <p:cNvPr id="3173" name="Rectangle"/>
            <p:cNvSpPr/>
            <p:nvPr/>
          </p:nvSpPr>
          <p:spPr>
            <a:xfrm>
              <a:off x="0" y="0"/>
              <a:ext cx="4408850" cy="6856566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174" name="image12.jpeg" descr="image12.jpeg"/>
            <p:cNvPicPr>
              <a:picLocks noChangeAspect="1"/>
            </p:cNvPicPr>
            <p:nvPr/>
          </p:nvPicPr>
          <p:blipFill>
            <a:blip r:embed="rId2"/>
            <a:srcRect l="17" r="17"/>
            <a:stretch>
              <a:fillRect/>
            </a:stretch>
          </p:blipFill>
          <p:spPr>
            <a:xfrm>
              <a:off x="-1" y="0"/>
              <a:ext cx="4408851" cy="68565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76" name="Titel 10"/>
          <p:cNvSpPr txBox="1">
            <a:spLocks noGrp="1"/>
          </p:cNvSpPr>
          <p:nvPr>
            <p:ph type="title"/>
          </p:nvPr>
        </p:nvSpPr>
        <p:spPr>
          <a:xfrm>
            <a:off x="705148" y="741499"/>
            <a:ext cx="6322008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3177" name="Tijdelijke aanduiding voor verticale tekst 11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lvl="2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, </a:t>
            </a:r>
            <a:r>
              <a:rPr lang="nl-NL" dirty="0" err="1"/>
              <a:t>sed</a:t>
            </a:r>
            <a:r>
              <a:rPr lang="nl-NL" dirty="0"/>
              <a:t> do </a:t>
            </a:r>
            <a:r>
              <a:rPr lang="nl-NL" dirty="0" err="1"/>
              <a:t>eiusmod</a:t>
            </a:r>
            <a:r>
              <a:rPr lang="nl-NL" dirty="0"/>
              <a:t> </a:t>
            </a:r>
            <a:r>
              <a:rPr lang="nl-NL" dirty="0" err="1"/>
              <a:t>tempor</a:t>
            </a:r>
            <a:r>
              <a:rPr lang="nl-NL" dirty="0"/>
              <a:t> </a:t>
            </a:r>
            <a:r>
              <a:rPr lang="nl-NL" dirty="0" err="1"/>
              <a:t>incididunt</a:t>
            </a:r>
            <a:r>
              <a:rPr lang="nl-NL" dirty="0"/>
              <a:t> ut </a:t>
            </a:r>
            <a:r>
              <a:rPr lang="nl-NL" dirty="0" err="1"/>
              <a:t>labore</a:t>
            </a:r>
            <a:r>
              <a:rPr lang="nl-NL" dirty="0"/>
              <a:t> et </a:t>
            </a:r>
            <a:r>
              <a:rPr lang="nl-NL" dirty="0" err="1"/>
              <a:t>dolore</a:t>
            </a:r>
            <a:r>
              <a:rPr lang="nl-NL" dirty="0"/>
              <a:t> magna </a:t>
            </a:r>
            <a:r>
              <a:rPr lang="nl-NL" dirty="0" err="1"/>
              <a:t>aliqua</a:t>
            </a:r>
            <a:r>
              <a:rPr lang="nl-NL" dirty="0"/>
              <a:t>.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nunc</a:t>
            </a:r>
            <a:r>
              <a:rPr lang="nl-NL" dirty="0"/>
              <a:t> </a:t>
            </a:r>
            <a:r>
              <a:rPr lang="nl-NL" dirty="0" err="1"/>
              <a:t>scelerisque</a:t>
            </a:r>
            <a:r>
              <a:rPr lang="nl-NL" dirty="0"/>
              <a:t> </a:t>
            </a:r>
            <a:r>
              <a:rPr lang="nl-NL" dirty="0" err="1"/>
              <a:t>viverra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in </a:t>
            </a:r>
            <a:r>
              <a:rPr lang="nl-NL" dirty="0" err="1"/>
              <a:t>aliquam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non </a:t>
            </a:r>
            <a:r>
              <a:rPr lang="nl-NL" dirty="0" err="1"/>
              <a:t>arcu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quis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quisque</a:t>
            </a:r>
            <a:r>
              <a:rPr lang="nl-NL" dirty="0"/>
              <a:t>. </a:t>
            </a:r>
            <a:r>
              <a:rPr lang="nl-NL" dirty="0" err="1"/>
              <a:t>Tellus</a:t>
            </a:r>
            <a:r>
              <a:rPr lang="nl-NL" dirty="0"/>
              <a:t> </a:t>
            </a:r>
            <a:r>
              <a:rPr lang="nl-NL" dirty="0" err="1"/>
              <a:t>molestie</a:t>
            </a:r>
            <a:r>
              <a:rPr lang="nl-NL" dirty="0"/>
              <a:t> </a:t>
            </a:r>
            <a:r>
              <a:rPr lang="nl-NL" dirty="0" err="1"/>
              <a:t>nunc</a:t>
            </a:r>
            <a:r>
              <a:rPr lang="nl-NL" dirty="0"/>
              <a:t> non </a:t>
            </a:r>
            <a:r>
              <a:rPr lang="nl-NL" dirty="0" err="1"/>
              <a:t>blandit</a:t>
            </a:r>
            <a:r>
              <a:rPr lang="nl-NL" dirty="0"/>
              <a:t> massa </a:t>
            </a:r>
            <a:r>
              <a:rPr lang="nl-NL" dirty="0" err="1"/>
              <a:t>enim</a:t>
            </a:r>
            <a:r>
              <a:rPr lang="nl-NL" dirty="0"/>
              <a:t> .</a:t>
            </a:r>
          </a:p>
          <a:p>
            <a:r>
              <a:rPr lang="nl-NL" dirty="0" err="1"/>
              <a:t>Sagittis</a:t>
            </a:r>
            <a:r>
              <a:rPr lang="nl-NL" dirty="0"/>
              <a:t> </a:t>
            </a:r>
            <a:r>
              <a:rPr lang="nl-NL" dirty="0" err="1"/>
              <a:t>eu</a:t>
            </a:r>
            <a:r>
              <a:rPr lang="nl-NL" dirty="0"/>
              <a:t> </a:t>
            </a:r>
            <a:r>
              <a:rPr lang="nl-NL" dirty="0" err="1"/>
              <a:t>volutpat</a:t>
            </a:r>
            <a:r>
              <a:rPr lang="nl-NL" dirty="0"/>
              <a:t> </a:t>
            </a:r>
            <a:r>
              <a:rPr lang="nl-NL" dirty="0" err="1"/>
              <a:t>odio</a:t>
            </a:r>
            <a:r>
              <a:rPr lang="nl-NL" dirty="0"/>
              <a:t> </a:t>
            </a:r>
            <a:r>
              <a:rPr lang="nl-NL" dirty="0" err="1"/>
              <a:t>facilisis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massa.</a:t>
            </a:r>
          </a:p>
          <a:p>
            <a:r>
              <a:rPr lang="nl-NL" dirty="0"/>
              <a:t>Massa </a:t>
            </a:r>
            <a:r>
              <a:rPr lang="nl-NL" dirty="0" err="1"/>
              <a:t>placerat</a:t>
            </a:r>
            <a:r>
              <a:rPr lang="nl-NL" dirty="0"/>
              <a:t> </a:t>
            </a:r>
            <a:r>
              <a:rPr lang="nl-NL" dirty="0" err="1"/>
              <a:t>duis</a:t>
            </a:r>
            <a:r>
              <a:rPr lang="nl-NL" dirty="0"/>
              <a:t> </a:t>
            </a:r>
            <a:r>
              <a:rPr lang="nl-NL" dirty="0" err="1"/>
              <a:t>ultricies</a:t>
            </a:r>
            <a:r>
              <a:rPr lang="nl-NL" dirty="0"/>
              <a:t> </a:t>
            </a:r>
            <a:r>
              <a:rPr lang="nl-NL" dirty="0" err="1"/>
              <a:t>lacus</a:t>
            </a:r>
            <a:r>
              <a:rPr lang="nl-NL" dirty="0"/>
              <a:t>.</a:t>
            </a:r>
          </a:p>
          <a:p>
            <a:pPr lvl="1"/>
            <a:r>
              <a:rPr lang="nl-NL" dirty="0" err="1"/>
              <a:t>Odio</a:t>
            </a:r>
            <a:r>
              <a:rPr lang="nl-NL" dirty="0"/>
              <a:t> </a:t>
            </a:r>
            <a:r>
              <a:rPr lang="nl-NL" dirty="0" err="1"/>
              <a:t>facilisis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massa.</a:t>
            </a:r>
          </a:p>
          <a:p>
            <a:pPr lvl="1"/>
            <a:endParaRPr lang="nl-NL" dirty="0"/>
          </a:p>
          <a:p>
            <a:pPr lvl="7" defTabSz="914400">
              <a:defRPr i="1"/>
            </a:pPr>
            <a:r>
              <a:rPr lang="nl-NL" dirty="0" err="1"/>
              <a:t>Potenti</a:t>
            </a:r>
            <a:r>
              <a:rPr lang="nl-NL" dirty="0"/>
              <a:t> </a:t>
            </a:r>
            <a:r>
              <a:rPr lang="nl-NL" dirty="0" err="1"/>
              <a:t>nullam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tortor</a:t>
            </a:r>
            <a:r>
              <a:rPr lang="nl-NL" dirty="0"/>
              <a:t> vitae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faucibus</a:t>
            </a:r>
            <a:r>
              <a:rPr lang="nl-NL" dirty="0"/>
              <a:t>.</a:t>
            </a:r>
            <a:br>
              <a:rPr lang="nl-NL" dirty="0"/>
            </a:br>
            <a:endParaRPr lang="nl-NL" dirty="0"/>
          </a:p>
        </p:txBody>
      </p:sp>
      <p:sp>
        <p:nvSpPr>
          <p:cNvPr id="3178" name="Tijdelijke aanduiding voor datum 3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Tijdelijke aanduiding voor tekst 24"/>
          <p:cNvSpPr txBox="1">
            <a:spLocks noGrp="1"/>
          </p:cNvSpPr>
          <p:nvPr>
            <p:ph type="body" idx="1"/>
          </p:nvPr>
        </p:nvSpPr>
        <p:spPr>
          <a:xfrm>
            <a:off x="6106749" y="1"/>
            <a:ext cx="6085252" cy="68543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3184" name="Tijdelijke aanduiding voor afbeelding 2"/>
          <p:cNvGrpSpPr/>
          <p:nvPr/>
        </p:nvGrpSpPr>
        <p:grpSpPr>
          <a:xfrm>
            <a:off x="6106750" y="1433"/>
            <a:ext cx="6085250" cy="6856567"/>
            <a:chOff x="0" y="0"/>
            <a:chExt cx="6085249" cy="6856565"/>
          </a:xfrm>
        </p:grpSpPr>
        <p:sp>
          <p:nvSpPr>
            <p:cNvPr id="3182" name="Rectangle"/>
            <p:cNvSpPr/>
            <p:nvPr/>
          </p:nvSpPr>
          <p:spPr>
            <a:xfrm>
              <a:off x="0" y="0"/>
              <a:ext cx="6085250" cy="6856566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183" name="image13.jpeg" descr="image13.jp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085250" cy="68565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85" name="Titel 7"/>
          <p:cNvSpPr txBox="1">
            <a:spLocks noGrp="1"/>
          </p:cNvSpPr>
          <p:nvPr>
            <p:ph type="title"/>
          </p:nvPr>
        </p:nvSpPr>
        <p:spPr>
          <a:xfrm>
            <a:off x="698502" y="741499"/>
            <a:ext cx="4774080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3186" name="Tijdelijke aanduiding voor verticale tekst 8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lvl="2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, </a:t>
            </a:r>
            <a:r>
              <a:rPr lang="nl-NL" dirty="0" err="1"/>
              <a:t>sed</a:t>
            </a:r>
            <a:r>
              <a:rPr lang="nl-NL" dirty="0"/>
              <a:t> do </a:t>
            </a:r>
            <a:r>
              <a:rPr lang="nl-NL" dirty="0" err="1"/>
              <a:t>eiusmod</a:t>
            </a:r>
            <a:r>
              <a:rPr lang="nl-NL" dirty="0"/>
              <a:t> </a:t>
            </a:r>
            <a:r>
              <a:rPr lang="nl-NL" dirty="0" err="1"/>
              <a:t>tempor</a:t>
            </a:r>
            <a:r>
              <a:rPr lang="nl-NL" dirty="0"/>
              <a:t> </a:t>
            </a:r>
            <a:r>
              <a:rPr lang="nl-NL" dirty="0" err="1"/>
              <a:t>incididunt</a:t>
            </a:r>
            <a:r>
              <a:rPr lang="nl-NL" dirty="0"/>
              <a:t> ut </a:t>
            </a:r>
            <a:r>
              <a:rPr lang="nl-NL" dirty="0" err="1"/>
              <a:t>labore</a:t>
            </a:r>
            <a:r>
              <a:rPr lang="nl-NL" dirty="0"/>
              <a:t> et </a:t>
            </a:r>
            <a:r>
              <a:rPr lang="nl-NL" dirty="0" err="1"/>
              <a:t>dolore</a:t>
            </a:r>
            <a:r>
              <a:rPr lang="nl-NL" dirty="0"/>
              <a:t> magna </a:t>
            </a:r>
            <a:r>
              <a:rPr lang="nl-NL" dirty="0" err="1"/>
              <a:t>aliqua</a:t>
            </a:r>
            <a:r>
              <a:rPr lang="nl-NL" dirty="0"/>
              <a:t>.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nunc</a:t>
            </a:r>
            <a:r>
              <a:rPr lang="nl-NL" dirty="0"/>
              <a:t> </a:t>
            </a:r>
            <a:r>
              <a:rPr lang="nl-NL" dirty="0" err="1"/>
              <a:t>scelerisque</a:t>
            </a:r>
            <a:r>
              <a:rPr lang="nl-NL" dirty="0"/>
              <a:t> </a:t>
            </a:r>
            <a:r>
              <a:rPr lang="nl-NL" dirty="0" err="1"/>
              <a:t>viverra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in </a:t>
            </a:r>
            <a:r>
              <a:rPr lang="nl-NL" dirty="0" err="1"/>
              <a:t>aliquam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non </a:t>
            </a:r>
            <a:r>
              <a:rPr lang="nl-NL" dirty="0" err="1"/>
              <a:t>arcu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quis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quisque</a:t>
            </a:r>
            <a:r>
              <a:rPr lang="nl-NL" dirty="0"/>
              <a:t>. </a:t>
            </a:r>
            <a:r>
              <a:rPr lang="nl-NL" dirty="0" err="1"/>
              <a:t>Tellus</a:t>
            </a:r>
            <a:r>
              <a:rPr lang="nl-NL" dirty="0"/>
              <a:t> </a:t>
            </a:r>
            <a:r>
              <a:rPr lang="nl-NL" dirty="0" err="1"/>
              <a:t>molestie</a:t>
            </a:r>
            <a:r>
              <a:rPr lang="nl-NL" dirty="0"/>
              <a:t> </a:t>
            </a:r>
            <a:r>
              <a:rPr lang="nl-NL" dirty="0" err="1"/>
              <a:t>nunc</a:t>
            </a:r>
            <a:r>
              <a:rPr lang="nl-NL" dirty="0"/>
              <a:t> non </a:t>
            </a:r>
            <a:r>
              <a:rPr lang="nl-NL" dirty="0" err="1"/>
              <a:t>blandit</a:t>
            </a:r>
            <a:r>
              <a:rPr lang="nl-NL" dirty="0"/>
              <a:t>.</a:t>
            </a:r>
          </a:p>
          <a:p>
            <a:r>
              <a:rPr lang="nl-NL" dirty="0" err="1"/>
              <a:t>Sagittis</a:t>
            </a:r>
            <a:r>
              <a:rPr lang="nl-NL" dirty="0"/>
              <a:t> </a:t>
            </a:r>
            <a:r>
              <a:rPr lang="nl-NL" dirty="0" err="1"/>
              <a:t>eu</a:t>
            </a:r>
            <a:r>
              <a:rPr lang="nl-NL" dirty="0"/>
              <a:t> </a:t>
            </a:r>
            <a:r>
              <a:rPr lang="nl-NL" dirty="0" err="1"/>
              <a:t>volutpat</a:t>
            </a:r>
            <a:r>
              <a:rPr lang="nl-NL" dirty="0"/>
              <a:t> </a:t>
            </a:r>
            <a:r>
              <a:rPr lang="nl-NL" dirty="0" err="1"/>
              <a:t>odio</a:t>
            </a:r>
            <a:r>
              <a:rPr lang="nl-NL" dirty="0"/>
              <a:t> </a:t>
            </a:r>
            <a:r>
              <a:rPr lang="nl-NL" dirty="0" err="1"/>
              <a:t>facilisis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.</a:t>
            </a:r>
          </a:p>
          <a:p>
            <a:r>
              <a:rPr lang="nl-NL" dirty="0"/>
              <a:t>Massa </a:t>
            </a:r>
            <a:r>
              <a:rPr lang="nl-NL" dirty="0" err="1"/>
              <a:t>placerat</a:t>
            </a:r>
            <a:r>
              <a:rPr lang="nl-NL" dirty="0"/>
              <a:t> </a:t>
            </a:r>
            <a:r>
              <a:rPr lang="nl-NL" dirty="0" err="1"/>
              <a:t>duis</a:t>
            </a:r>
            <a:r>
              <a:rPr lang="nl-NL" dirty="0"/>
              <a:t> </a:t>
            </a:r>
            <a:r>
              <a:rPr lang="nl-NL" dirty="0" err="1"/>
              <a:t>ultricies</a:t>
            </a:r>
            <a:r>
              <a:rPr lang="nl-NL" dirty="0"/>
              <a:t> </a:t>
            </a:r>
            <a:r>
              <a:rPr lang="nl-NL" dirty="0" err="1"/>
              <a:t>lacus</a:t>
            </a:r>
            <a:r>
              <a:rPr lang="nl-NL" dirty="0"/>
              <a:t>.</a:t>
            </a:r>
          </a:p>
          <a:p>
            <a:pPr lvl="1"/>
            <a:r>
              <a:rPr lang="nl-NL" dirty="0" err="1"/>
              <a:t>Odio</a:t>
            </a:r>
            <a:r>
              <a:rPr lang="nl-NL" dirty="0"/>
              <a:t> </a:t>
            </a:r>
            <a:r>
              <a:rPr lang="nl-NL" dirty="0" err="1"/>
              <a:t>facilisis</a:t>
            </a:r>
            <a:r>
              <a:rPr lang="nl-NL" dirty="0"/>
              <a:t> </a:t>
            </a:r>
            <a:r>
              <a:rPr lang="nl-NL" dirty="0" err="1"/>
              <a:t>mauris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massa.</a:t>
            </a:r>
          </a:p>
          <a:p>
            <a:pPr lvl="1"/>
            <a:endParaRPr lang="nl-NL" dirty="0"/>
          </a:p>
          <a:p>
            <a:pPr lvl="7" defTabSz="914400">
              <a:defRPr i="1"/>
            </a:pPr>
            <a:r>
              <a:rPr lang="nl-NL" dirty="0" err="1"/>
              <a:t>Potenti</a:t>
            </a:r>
            <a:r>
              <a:rPr lang="nl-NL" dirty="0"/>
              <a:t> </a:t>
            </a:r>
            <a:r>
              <a:rPr lang="nl-NL" dirty="0" err="1"/>
              <a:t>nullam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tortor</a:t>
            </a:r>
            <a:r>
              <a:rPr lang="nl-NL" dirty="0"/>
              <a:t> vitae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faucibus</a:t>
            </a:r>
            <a:r>
              <a:rPr lang="nl-NL" dirty="0"/>
              <a:t>.</a:t>
            </a:r>
            <a:br>
              <a:rPr lang="nl-NL" dirty="0"/>
            </a:br>
            <a:endParaRPr lang="nl-NL" dirty="0"/>
          </a:p>
        </p:txBody>
      </p:sp>
      <p:sp>
        <p:nvSpPr>
          <p:cNvPr id="3187" name="Tijdelijke aanduiding voor datum 4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Tijdelijke aanduiding voor tekst 28"/>
          <p:cNvSpPr txBox="1">
            <a:spLocks noGrp="1"/>
          </p:cNvSpPr>
          <p:nvPr>
            <p:ph type="body" idx="1"/>
          </p:nvPr>
        </p:nvSpPr>
        <p:spPr>
          <a:xfrm>
            <a:off x="4259367" y="189167"/>
            <a:ext cx="7932633" cy="666883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3193" name="Tijdelijke aanduiding voor afbeelding 20"/>
          <p:cNvGrpSpPr/>
          <p:nvPr/>
        </p:nvGrpSpPr>
        <p:grpSpPr>
          <a:xfrm>
            <a:off x="4259367" y="1433"/>
            <a:ext cx="7932633" cy="6856567"/>
            <a:chOff x="0" y="0"/>
            <a:chExt cx="7932632" cy="6856565"/>
          </a:xfrm>
        </p:grpSpPr>
        <p:sp>
          <p:nvSpPr>
            <p:cNvPr id="3191" name="Rectangle"/>
            <p:cNvSpPr/>
            <p:nvPr/>
          </p:nvSpPr>
          <p:spPr>
            <a:xfrm>
              <a:off x="0" y="0"/>
              <a:ext cx="7932633" cy="6856566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192" name="image14.jpeg" descr="image14.jp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932633" cy="68565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94" name="Titel 10"/>
          <p:cNvSpPr txBox="1">
            <a:spLocks noGrp="1"/>
          </p:cNvSpPr>
          <p:nvPr>
            <p:ph type="title"/>
          </p:nvPr>
        </p:nvSpPr>
        <p:spPr>
          <a:xfrm>
            <a:off x="698499" y="741499"/>
            <a:ext cx="2799445" cy="490401"/>
          </a:xfrm>
          <a:prstGeom prst="rect">
            <a:avLst/>
          </a:prstGeom>
        </p:spPr>
        <p:txBody>
          <a:bodyPr/>
          <a:lstStyle>
            <a:lvl1pPr defTabSz="850391">
              <a:tabLst>
                <a:tab pos="1155700" algn="l"/>
              </a:tabLst>
              <a:defRPr sz="2976"/>
            </a:lvl1pPr>
          </a:lstStyle>
          <a:p>
            <a:r>
              <a:rPr lang="nl-NL" dirty="0"/>
              <a:t>Page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3195" name="Tijdelijke aanduiding voor verticale tekst 11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lvl="2"/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, sed do </a:t>
            </a:r>
            <a:r>
              <a:rPr dirty="0" err="1"/>
              <a:t>eiusmod</a:t>
            </a:r>
            <a:r>
              <a:rPr dirty="0"/>
              <a:t> </a:t>
            </a:r>
            <a:r>
              <a:rPr dirty="0" err="1"/>
              <a:t>tempor</a:t>
            </a:r>
            <a:r>
              <a:rPr dirty="0"/>
              <a:t> </a:t>
            </a:r>
            <a:r>
              <a:rPr dirty="0" err="1"/>
              <a:t>incididunt</a:t>
            </a:r>
            <a:r>
              <a:rPr dirty="0"/>
              <a:t> </a:t>
            </a:r>
            <a:r>
              <a:rPr dirty="0" err="1"/>
              <a:t>ut</a:t>
            </a:r>
            <a:r>
              <a:rPr dirty="0"/>
              <a:t> </a:t>
            </a:r>
            <a:r>
              <a:rPr dirty="0" err="1"/>
              <a:t>labore</a:t>
            </a:r>
            <a:r>
              <a:rPr dirty="0"/>
              <a:t> et dolore magna </a:t>
            </a:r>
            <a:r>
              <a:rPr dirty="0" err="1"/>
              <a:t>aliqua</a:t>
            </a:r>
            <a:r>
              <a:rPr dirty="0"/>
              <a:t>. </a:t>
            </a:r>
            <a:r>
              <a:rPr dirty="0" err="1"/>
              <a:t>Eget</a:t>
            </a:r>
            <a:r>
              <a:rPr dirty="0"/>
              <a:t> </a:t>
            </a:r>
            <a:r>
              <a:rPr dirty="0" err="1"/>
              <a:t>nunc</a:t>
            </a:r>
            <a:r>
              <a:rPr dirty="0"/>
              <a:t> </a:t>
            </a:r>
            <a:r>
              <a:rPr dirty="0" err="1"/>
              <a:t>scelerisque</a:t>
            </a:r>
            <a:r>
              <a:rPr dirty="0"/>
              <a:t> </a:t>
            </a:r>
            <a:r>
              <a:rPr dirty="0" err="1"/>
              <a:t>viverra</a:t>
            </a:r>
            <a:r>
              <a:rPr dirty="0"/>
              <a:t> </a:t>
            </a:r>
            <a:r>
              <a:rPr dirty="0" err="1"/>
              <a:t>mauris</a:t>
            </a:r>
            <a:r>
              <a:rPr dirty="0"/>
              <a:t> in </a:t>
            </a:r>
            <a:r>
              <a:rPr dirty="0" err="1"/>
              <a:t>aliquam</a:t>
            </a:r>
            <a:r>
              <a:rPr dirty="0"/>
              <a:t>. Morbi non </a:t>
            </a:r>
            <a:r>
              <a:rPr dirty="0" err="1"/>
              <a:t>arcu</a:t>
            </a:r>
            <a:r>
              <a:rPr dirty="0"/>
              <a:t> </a:t>
            </a:r>
            <a:r>
              <a:rPr dirty="0" err="1"/>
              <a:t>risus</a:t>
            </a:r>
            <a:r>
              <a:rPr dirty="0"/>
              <a:t> </a:t>
            </a:r>
            <a:r>
              <a:rPr dirty="0" err="1"/>
              <a:t>quis</a:t>
            </a:r>
            <a:r>
              <a:rPr dirty="0"/>
              <a:t> </a:t>
            </a:r>
            <a:r>
              <a:rPr dirty="0" err="1"/>
              <a:t>varius</a:t>
            </a:r>
            <a:r>
              <a:rPr dirty="0"/>
              <a:t> </a:t>
            </a:r>
            <a:r>
              <a:rPr dirty="0" err="1"/>
              <a:t>quam</a:t>
            </a:r>
            <a:r>
              <a:rPr dirty="0"/>
              <a:t> </a:t>
            </a:r>
            <a:r>
              <a:rPr dirty="0" err="1"/>
              <a:t>quisque</a:t>
            </a:r>
            <a:r>
              <a:rPr dirty="0"/>
              <a:t>.</a:t>
            </a:r>
          </a:p>
          <a:p>
            <a:r>
              <a:rPr dirty="0" err="1"/>
              <a:t>Sagittis</a:t>
            </a:r>
            <a:r>
              <a:rPr dirty="0"/>
              <a:t> </a:t>
            </a:r>
            <a:r>
              <a:rPr dirty="0" err="1"/>
              <a:t>eu</a:t>
            </a:r>
            <a:r>
              <a:rPr dirty="0"/>
              <a:t> </a:t>
            </a:r>
            <a:r>
              <a:rPr dirty="0" err="1"/>
              <a:t>volutpat</a:t>
            </a:r>
            <a:r>
              <a:rPr dirty="0"/>
              <a:t> </a:t>
            </a:r>
            <a:r>
              <a:rPr dirty="0" err="1"/>
              <a:t>odio</a:t>
            </a:r>
            <a:r>
              <a:rPr dirty="0"/>
              <a:t>.</a:t>
            </a:r>
          </a:p>
          <a:p>
            <a:r>
              <a:rPr dirty="0"/>
              <a:t>Massa </a:t>
            </a:r>
            <a:r>
              <a:rPr dirty="0" err="1"/>
              <a:t>placerat</a:t>
            </a:r>
            <a:r>
              <a:rPr dirty="0"/>
              <a:t> </a:t>
            </a:r>
            <a:r>
              <a:rPr dirty="0" err="1"/>
              <a:t>duis</a:t>
            </a:r>
            <a:r>
              <a:rPr dirty="0"/>
              <a:t>.</a:t>
            </a:r>
          </a:p>
          <a:p>
            <a:pPr lvl="1"/>
            <a:r>
              <a:rPr dirty="0" err="1"/>
              <a:t>Odio</a:t>
            </a:r>
            <a:r>
              <a:rPr dirty="0"/>
              <a:t> </a:t>
            </a:r>
            <a:r>
              <a:rPr dirty="0" err="1"/>
              <a:t>facilisis</a:t>
            </a:r>
            <a:r>
              <a:rPr dirty="0"/>
              <a:t> </a:t>
            </a:r>
            <a:r>
              <a:rPr dirty="0" err="1"/>
              <a:t>mauris</a:t>
            </a:r>
            <a:r>
              <a:rPr dirty="0"/>
              <a:t> sit.</a:t>
            </a:r>
          </a:p>
          <a:p>
            <a:pPr lvl="1"/>
            <a:endParaRPr dirty="0"/>
          </a:p>
          <a:p>
            <a:pPr lvl="7" defTabSz="914400">
              <a:defRPr i="1"/>
            </a:pPr>
            <a:r>
              <a:rPr dirty="0" err="1"/>
              <a:t>Potenti</a:t>
            </a:r>
            <a:r>
              <a:rPr dirty="0"/>
              <a:t> </a:t>
            </a:r>
            <a:r>
              <a:rPr dirty="0" err="1"/>
              <a:t>nullam</a:t>
            </a:r>
            <a:r>
              <a:rPr dirty="0"/>
              <a:t> ac </a:t>
            </a:r>
            <a:r>
              <a:rPr dirty="0" err="1"/>
              <a:t>tortor</a:t>
            </a:r>
            <a:r>
              <a:rPr dirty="0"/>
              <a:t> vitae.</a:t>
            </a:r>
            <a:br>
              <a:rPr dirty="0"/>
            </a:br>
            <a:endParaRPr dirty="0"/>
          </a:p>
        </p:txBody>
      </p:sp>
      <p:sp>
        <p:nvSpPr>
          <p:cNvPr id="3196" name="Tijdelijke aanduiding voor datum 4"/>
          <p:cNvSpPr txBox="1"/>
          <p:nvPr/>
        </p:nvSpPr>
        <p:spPr>
          <a:xfrm>
            <a:off x="9789848" y="6246130"/>
            <a:ext cx="11811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09-10-2020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asis uitgebreid sjabloon" id="{7537F33F-3839-8B44-AD49-D95CD72F9DFA}" vid="{A8BF4048-0FE2-714D-B48F-5A9977B08C8D}"/>
    </a:ext>
  </a:extLst>
</a:theme>
</file>

<file path=ppt/theme/theme2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878a322-d110-404d-8591-8977e4f7768d">
      <UserInfo>
        <DisplayName>Jakob Napiontek</DisplayName>
        <AccountId>2337</AccountId>
        <AccountType/>
      </UserInfo>
      <UserInfo>
        <DisplayName>Tom van Petersen</DisplayName>
        <AccountId>2338</AccountId>
        <AccountType/>
      </UserInfo>
      <UserInfo>
        <DisplayName>Maurits van der Wijk</DisplayName>
        <AccountId>2339</AccountId>
        <AccountType/>
      </UserInfo>
      <UserInfo>
        <DisplayName>Aina Cabrero Sinol</DisplayName>
        <AccountId>2340</AccountId>
        <AccountType/>
      </UserInfo>
      <UserInfo>
        <DisplayName>Janne Hargens</DisplayName>
        <AccountId>7539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ED4DCF60591A44AAB3EE560AB47ABB" ma:contentTypeVersion="4" ma:contentTypeDescription="Een nieuw document maken." ma:contentTypeScope="" ma:versionID="82ac3a51116a7e2a5ddbdd1ed37f67c1">
  <xsd:schema xmlns:xsd="http://www.w3.org/2001/XMLSchema" xmlns:xs="http://www.w3.org/2001/XMLSchema" xmlns:p="http://schemas.microsoft.com/office/2006/metadata/properties" xmlns:ns2="0fee4eeb-e725-4e09-a2c6-b2e7e1963b2c" xmlns:ns3="4878a322-d110-404d-8591-8977e4f7768d" targetNamespace="http://schemas.microsoft.com/office/2006/metadata/properties" ma:root="true" ma:fieldsID="d0d60f5b3da63a431ec21b1780a4f539" ns2:_="" ns3:_="">
    <xsd:import namespace="0fee4eeb-e725-4e09-a2c6-b2e7e1963b2c"/>
    <xsd:import namespace="4878a322-d110-404d-8591-8977e4f776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ee4eeb-e725-4e09-a2c6-b2e7e1963b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8a322-d110-404d-8591-8977e4f7768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0FA753-BE94-4D70-8659-8E115CC0BC99}">
  <ds:schemaRefs>
    <ds:schemaRef ds:uri="http://schemas.microsoft.com/office/2006/metadata/properties"/>
    <ds:schemaRef ds:uri="http://schemas.microsoft.com/office/infopath/2007/PartnerControls"/>
    <ds:schemaRef ds:uri="4878a322-d110-404d-8591-8977e4f7768d"/>
  </ds:schemaRefs>
</ds:datastoreItem>
</file>

<file path=customXml/itemProps2.xml><?xml version="1.0" encoding="utf-8"?>
<ds:datastoreItem xmlns:ds="http://schemas.openxmlformats.org/officeDocument/2006/customXml" ds:itemID="{C7E56878-FF92-4009-ACD7-316E49AF9A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AED04A-369C-4869-B1AE-C9FCD3594F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ee4eeb-e725-4e09-a2c6-b2e7e1963b2c"/>
    <ds:schemaRef ds:uri="4878a322-d110-404d-8591-8977e4f776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 Delft</Template>
  <TotalTime>11</TotalTime>
  <Words>593</Words>
  <Application>Microsoft Macintosh PowerPoint</Application>
  <PresentationFormat>Widescreen</PresentationFormat>
  <Paragraphs>149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Helvetica</vt:lpstr>
      <vt:lpstr>Roboto Slab Bold</vt:lpstr>
      <vt:lpstr>Roboto Slab Medium</vt:lpstr>
      <vt:lpstr>Roboto Slab Regular Regular</vt:lpstr>
      <vt:lpstr>Wingdings</vt:lpstr>
      <vt:lpstr>TU Delft</vt:lpstr>
      <vt:lpstr>PowerPoint Presentation</vt:lpstr>
      <vt:lpstr>Name of the presentation</vt:lpstr>
      <vt:lpstr>PowerPoint Presentation</vt:lpstr>
      <vt:lpstr>Page title</vt:lpstr>
      <vt:lpstr>PowerPoint Presentation</vt:lpstr>
      <vt:lpstr>PowerPoint Presentation</vt:lpstr>
      <vt:lpstr>Page title</vt:lpstr>
      <vt:lpstr>Page title</vt:lpstr>
      <vt:lpstr>Page title</vt:lpstr>
      <vt:lpstr>Page title</vt:lpstr>
      <vt:lpstr>Page title</vt:lpstr>
      <vt:lpstr>PowerPoint Presentation</vt:lpstr>
      <vt:lpstr>PowerPoint Presentation</vt:lpstr>
      <vt:lpstr>Title</vt:lpstr>
      <vt:lpstr>Title</vt:lpstr>
      <vt:lpstr>Page title</vt:lpstr>
      <vt:lpstr>Page title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Saskia de Been</cp:lastModifiedBy>
  <cp:revision>3</cp:revision>
  <dcterms:created xsi:type="dcterms:W3CDTF">2022-12-05T10:58:58Z</dcterms:created>
  <dcterms:modified xsi:type="dcterms:W3CDTF">2022-12-05T11:10:53Z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0x01010051ED4DCF60591A44AAB3EE560AB47ABB</vt:lpwstr>
  </property>
</Properties>
</file>